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30" y="2620945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08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347)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Metoprolol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336)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EARLY-BAMI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endpoint, infarct size on delayed enhancement CMR at 30 days, for metoprolol vs. placebo: 15.3% vs. 14.9%, </a:t>
            </a:r>
            <a:r>
              <a:rPr lang="en-US" dirty="0" smtClean="0"/>
              <a:t>p = 0.61</a:t>
            </a:r>
          </a:p>
          <a:p>
            <a:r>
              <a:rPr lang="en-US" dirty="0"/>
              <a:t>LVEF on CMR: 51% vs. </a:t>
            </a:r>
            <a:r>
              <a:rPr lang="en-US" dirty="0" smtClean="0"/>
              <a:t>51.7%, p = 0.68</a:t>
            </a:r>
          </a:p>
          <a:p>
            <a:r>
              <a:rPr lang="en-US" dirty="0" smtClean="0"/>
              <a:t>Severe </a:t>
            </a:r>
            <a:r>
              <a:rPr lang="en-US" dirty="0"/>
              <a:t>bradycardia: 1.5% vs. 0.6%, </a:t>
            </a:r>
            <a:r>
              <a:rPr lang="en-US" dirty="0" smtClean="0"/>
              <a:t>p = 0.28; cardiogenic </a:t>
            </a:r>
            <a:r>
              <a:rPr lang="en-US" dirty="0"/>
              <a:t>shock: 0.6% vs. 0.3%, </a:t>
            </a:r>
            <a:r>
              <a:rPr lang="en-US" dirty="0" smtClean="0"/>
              <a:t>p = 0.62; </a:t>
            </a:r>
            <a:r>
              <a:rPr lang="en-US" dirty="0"/>
              <a:t>v</a:t>
            </a:r>
            <a:r>
              <a:rPr lang="en-US" dirty="0" smtClean="0"/>
              <a:t>entricular arrhythmia: </a:t>
            </a:r>
            <a:r>
              <a:rPr lang="en-US" dirty="0"/>
              <a:t>3.6% vs. 6.9%, </a:t>
            </a:r>
            <a:r>
              <a:rPr lang="en-US" dirty="0" smtClean="0"/>
              <a:t>p = 0.05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presenting with STEMI with a plan for primary PCI, and without evidence of cardiogenic shock, were </a:t>
            </a:r>
            <a:r>
              <a:rPr lang="en-US" sz="1600" dirty="0"/>
              <a:t>randomized </a:t>
            </a:r>
            <a:r>
              <a:rPr lang="en-US" sz="1600" dirty="0" smtClean="0"/>
              <a:t>to either intravenous </a:t>
            </a:r>
            <a:r>
              <a:rPr lang="en-US" sz="1600" dirty="0"/>
              <a:t>bolus metoprolol 5 </a:t>
            </a:r>
            <a:r>
              <a:rPr lang="en-US" sz="1600" dirty="0" smtClean="0"/>
              <a:t>mg x 2 or </a:t>
            </a:r>
            <a:r>
              <a:rPr lang="en-US" sz="1600" dirty="0"/>
              <a:t>matching </a:t>
            </a:r>
            <a:r>
              <a:rPr lang="en-US" sz="1600" dirty="0" smtClean="0"/>
              <a:t>placebo. They were followed for 30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 smtClean="0"/>
              <a:t>Roolvink</a:t>
            </a:r>
            <a:r>
              <a:rPr lang="en-US" b="1" dirty="0" smtClean="0"/>
              <a:t> V, et al. J Am </a:t>
            </a:r>
            <a:r>
              <a:rPr lang="en-US" b="1" dirty="0" err="1" smtClean="0"/>
              <a:t>Coll</a:t>
            </a:r>
            <a:r>
              <a:rPr lang="en-US" b="1" dirty="0" smtClean="0"/>
              <a:t> </a:t>
            </a:r>
            <a:r>
              <a:rPr lang="en-US" b="1" dirty="0" err="1" smtClean="0"/>
              <a:t>Cardiol</a:t>
            </a:r>
            <a:r>
              <a:rPr lang="en-US" b="1" dirty="0" smtClean="0"/>
              <a:t> 2016;67:2705-15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E</a:t>
            </a:r>
            <a:r>
              <a:rPr lang="en-US" sz="1400" dirty="0" smtClean="0"/>
              <a:t>arly </a:t>
            </a:r>
            <a:r>
              <a:rPr lang="en-US" sz="1400" dirty="0"/>
              <a:t>routine administration of intravenous metoprolol is not beneficial in reducing infarct size in patients presenting with STEMI and undergoing primary </a:t>
            </a:r>
            <a:r>
              <a:rPr lang="en-US" sz="1400" dirty="0" smtClean="0"/>
              <a:t>PCI, similar to what has been observed in other trials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Small study, but no </a:t>
            </a:r>
            <a:r>
              <a:rPr lang="en-US" sz="1400" dirty="0"/>
              <a:t>clear safety signal with early administration of intravenous beta-blockers</a:t>
            </a:r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7" y="2231508"/>
            <a:ext cx="1151437" cy="434975"/>
            <a:chOff x="1101" y="1488"/>
            <a:chExt cx="413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41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0.61)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10269</TotalTime>
  <Words>205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EARLY-BAMI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557</cp:revision>
  <dcterms:created xsi:type="dcterms:W3CDTF">2008-03-13T18:59:45Z</dcterms:created>
  <dcterms:modified xsi:type="dcterms:W3CDTF">2016-06-07T10:42:23Z</dcterms:modified>
</cp:coreProperties>
</file>