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89" y="2819400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24363" y="4752975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Fludrocortisone </a:t>
            </a:r>
            <a:r>
              <a:rPr lang="en-US" sz="1400" dirty="0"/>
              <a:t>does not reduce the risk of recurrent syncope at 12 months compared with placebo in patients with vasovagal </a:t>
            </a:r>
            <a:r>
              <a:rPr lang="en-US" sz="1400" dirty="0" smtClean="0"/>
              <a:t>syncope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Given the trend towards benefit though, it is unknown if a longer duration of follow-up in this trial or another trial with a larger sample size would show a significant benefit in favor of </a:t>
            </a:r>
            <a:r>
              <a:rPr lang="en-US" sz="1400" dirty="0" smtClean="0"/>
              <a:t>fludrocortisone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105)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45030" y="5726439"/>
            <a:ext cx="1388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Fludrocortisone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(n = 105)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POST 2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4"/>
            <a:ext cx="4556125" cy="2023646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Primary </a:t>
            </a:r>
            <a:r>
              <a:rPr lang="en-US" dirty="0"/>
              <a:t>outcome, </a:t>
            </a:r>
            <a:r>
              <a:rPr lang="en-US" dirty="0" smtClean="0"/>
              <a:t>12-month syncope rates: fludrocortisone </a:t>
            </a:r>
            <a:r>
              <a:rPr lang="en-US" dirty="0"/>
              <a:t>vs. placebo = 44% vs. 60.5%, </a:t>
            </a:r>
            <a:r>
              <a:rPr lang="en-US" dirty="0" smtClean="0"/>
              <a:t>p = 0.069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Restricting </a:t>
            </a:r>
            <a:r>
              <a:rPr lang="en-US" dirty="0"/>
              <a:t>analysis only to syncope occurring after 2 weeks: HR = 0.62; </a:t>
            </a:r>
            <a:r>
              <a:rPr lang="en-US" dirty="0" smtClean="0"/>
              <a:t>p = 0.029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Further </a:t>
            </a:r>
            <a:r>
              <a:rPr lang="en-US" dirty="0"/>
              <a:t>restricting to those who achieved stabilized dose of 0.2 mg, HR = 0.51, </a:t>
            </a:r>
            <a:r>
              <a:rPr lang="en-US" dirty="0" smtClean="0"/>
              <a:t>p = 0.019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with vasovagal syncope were </a:t>
            </a:r>
            <a:r>
              <a:rPr lang="en-US" sz="1600" dirty="0"/>
              <a:t>randomized in a 1:1 open-label fashion to either oral </a:t>
            </a:r>
            <a:r>
              <a:rPr lang="en-US" sz="1600" dirty="0" smtClean="0"/>
              <a:t>fludrocortisone </a:t>
            </a:r>
            <a:r>
              <a:rPr lang="en-US" sz="1600" dirty="0"/>
              <a:t>0.2 mg </a:t>
            </a:r>
            <a:r>
              <a:rPr lang="en-US" sz="1600" dirty="0" smtClean="0"/>
              <a:t>daily </a:t>
            </a:r>
            <a:r>
              <a:rPr lang="en-US" sz="1600" dirty="0"/>
              <a:t>or </a:t>
            </a:r>
            <a:r>
              <a:rPr lang="en-US" sz="1600" dirty="0" smtClean="0"/>
              <a:t>placebo. They were followed for a median of 364 days.</a:t>
            </a:r>
            <a:r>
              <a:rPr lang="en-US" sz="1600" dirty="0"/>
              <a:t> 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Sheldon R, et al. </a:t>
            </a:r>
            <a:r>
              <a:rPr lang="da-DK" b="1" dirty="0" smtClean="0"/>
              <a:t>J Am Coll Cardiol 2016;68:1-9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>
            <a:off x="1881830" y="2224523"/>
            <a:ext cx="1151437" cy="434975"/>
          </a:xfrm>
          <a:prstGeom prst="roundRect">
            <a:avLst>
              <a:gd name="adj" fmla="val 16667"/>
            </a:avLst>
          </a:prstGeom>
          <a:solidFill>
            <a:srgbClr val="CCCDD2"/>
          </a:solidFill>
          <a:ln w="9525">
            <a:solidFill>
              <a:srgbClr val="CCCDD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33" name="Text Box 40"/>
          <p:cNvSpPr txBox="1">
            <a:spLocks noChangeArrowheads="1"/>
          </p:cNvSpPr>
          <p:nvPr/>
        </p:nvSpPr>
        <p:spPr bwMode="auto">
          <a:xfrm>
            <a:off x="1923650" y="2272148"/>
            <a:ext cx="1873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b="1" dirty="0" smtClean="0"/>
              <a:t>(p = 0.069)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11471</TotalTime>
  <Words>185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POST 2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635</cp:revision>
  <dcterms:created xsi:type="dcterms:W3CDTF">2008-03-13T18:59:45Z</dcterms:created>
  <dcterms:modified xsi:type="dcterms:W3CDTF">2017-02-10T13:49:39Z</dcterms:modified>
</cp:coreProperties>
</file>