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20"/>
  </p:notesMasterIdLst>
  <p:sldIdLst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C60"/>
    <a:srgbClr val="B87011"/>
    <a:srgbClr val="0B5569"/>
    <a:srgbClr val="36BDDB"/>
    <a:srgbClr val="A6B923"/>
    <a:srgbClr val="636619"/>
    <a:srgbClr val="909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41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B0309-F65E-5641-AAF2-5CAE62326C57}" type="doc">
      <dgm:prSet loTypeId="urn:microsoft.com/office/officeart/2005/8/layout/cycle6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AB0230-7382-7A47-9FF6-4FB878579349}">
      <dgm:prSet phldrT="[Text]"/>
      <dgm:spPr/>
      <dgm:t>
        <a:bodyPr/>
        <a:lstStyle/>
        <a:p>
          <a:r>
            <a:rPr lang="en-US" i="0" dirty="0"/>
            <a:t>Incidence ?</a:t>
          </a:r>
        </a:p>
      </dgm:t>
    </dgm:pt>
    <dgm:pt modelId="{5A9C3E0F-0D0D-1C42-B1A3-9F27A056EF73}" type="parTrans" cxnId="{0BE655F2-87E2-3D4F-8C29-E58FCD5C73C6}">
      <dgm:prSet/>
      <dgm:spPr/>
      <dgm:t>
        <a:bodyPr/>
        <a:lstStyle/>
        <a:p>
          <a:endParaRPr lang="en-US"/>
        </a:p>
      </dgm:t>
    </dgm:pt>
    <dgm:pt modelId="{4F685DDE-F2D1-3040-97AA-924CFE205767}" type="sibTrans" cxnId="{0BE655F2-87E2-3D4F-8C29-E58FCD5C73C6}">
      <dgm:prSet/>
      <dgm:spPr/>
      <dgm:t>
        <a:bodyPr/>
        <a:lstStyle/>
        <a:p>
          <a:endParaRPr lang="en-US"/>
        </a:p>
      </dgm:t>
    </dgm:pt>
    <dgm:pt modelId="{0B05ABD2-5ACF-8744-946B-F40E5F60CF8B}">
      <dgm:prSet phldrT="[Text]"/>
      <dgm:spPr/>
      <dgm:t>
        <a:bodyPr/>
        <a:lstStyle/>
        <a:p>
          <a:r>
            <a:rPr lang="fr-CA" noProof="0" dirty="0" err="1"/>
            <a:t>Outcomes</a:t>
          </a:r>
          <a:r>
            <a:rPr lang="fr-CA" noProof="0" dirty="0"/>
            <a:t> ? (VARC-2)</a:t>
          </a:r>
        </a:p>
      </dgm:t>
    </dgm:pt>
    <dgm:pt modelId="{92324D3E-6DDD-0F42-BBE7-4296E906901A}" type="parTrans" cxnId="{8887913C-75AD-3740-A6BA-950AA2D03512}">
      <dgm:prSet/>
      <dgm:spPr/>
      <dgm:t>
        <a:bodyPr/>
        <a:lstStyle/>
        <a:p>
          <a:endParaRPr lang="en-US"/>
        </a:p>
      </dgm:t>
    </dgm:pt>
    <dgm:pt modelId="{B7919296-EC09-D446-97C0-DEE9E59874A9}" type="sibTrans" cxnId="{8887913C-75AD-3740-A6BA-950AA2D03512}">
      <dgm:prSet/>
      <dgm:spPr/>
      <dgm:t>
        <a:bodyPr/>
        <a:lstStyle/>
        <a:p>
          <a:endParaRPr lang="en-US"/>
        </a:p>
      </dgm:t>
    </dgm:pt>
    <dgm:pt modelId="{9D3E9AB3-38F8-CA4B-AAAC-D02AB7458D88}">
      <dgm:prSet phldrT="[Text]"/>
      <dgm:spPr/>
      <dgm:t>
        <a:bodyPr/>
        <a:lstStyle/>
        <a:p>
          <a:r>
            <a:rPr lang="en-US" dirty="0"/>
            <a:t>Neurological trajectory ?</a:t>
          </a:r>
        </a:p>
      </dgm:t>
    </dgm:pt>
    <dgm:pt modelId="{DC2842A9-8121-5441-8681-83DCA6000E73}" type="parTrans" cxnId="{A6F9319E-C5F0-9845-9F97-E1982A6CF9CB}">
      <dgm:prSet/>
      <dgm:spPr/>
      <dgm:t>
        <a:bodyPr/>
        <a:lstStyle/>
        <a:p>
          <a:endParaRPr lang="en-US"/>
        </a:p>
      </dgm:t>
    </dgm:pt>
    <dgm:pt modelId="{643E3E63-54C2-3145-A473-053416C399B3}" type="sibTrans" cxnId="{A6F9319E-C5F0-9845-9F97-E1982A6CF9CB}">
      <dgm:prSet/>
      <dgm:spPr/>
      <dgm:t>
        <a:bodyPr/>
        <a:lstStyle/>
        <a:p>
          <a:endParaRPr lang="en-US"/>
        </a:p>
      </dgm:t>
    </dgm:pt>
    <dgm:pt modelId="{5F8CE6CE-AF89-024D-A02A-84674ECC958E}">
      <dgm:prSet phldrT="[Text]"/>
      <dgm:spPr/>
      <dgm:t>
        <a:bodyPr/>
        <a:lstStyle/>
        <a:p>
          <a:r>
            <a:rPr lang="en-US" dirty="0"/>
            <a:t>Mortality ?</a:t>
          </a:r>
        </a:p>
      </dgm:t>
    </dgm:pt>
    <dgm:pt modelId="{0633FE6B-52D3-C64B-AEC5-40BDF92C4834}" type="parTrans" cxnId="{1FD0DE24-7F24-6843-8512-8E3BC441B2AA}">
      <dgm:prSet/>
      <dgm:spPr/>
      <dgm:t>
        <a:bodyPr/>
        <a:lstStyle/>
        <a:p>
          <a:endParaRPr lang="en-US"/>
        </a:p>
      </dgm:t>
    </dgm:pt>
    <dgm:pt modelId="{11D2FD80-3D73-FA41-9D8A-0E85CD1CD259}" type="sibTrans" cxnId="{1FD0DE24-7F24-6843-8512-8E3BC441B2AA}">
      <dgm:prSet/>
      <dgm:spPr/>
      <dgm:t>
        <a:bodyPr/>
        <a:lstStyle/>
        <a:p>
          <a:endParaRPr lang="en-US"/>
        </a:p>
      </dgm:t>
    </dgm:pt>
    <dgm:pt modelId="{2B746A78-126E-B247-8C4A-627E66D6E68D}" type="pres">
      <dgm:prSet presAssocID="{684B0309-F65E-5641-AAF2-5CAE62326C57}" presName="cycle" presStyleCnt="0">
        <dgm:presLayoutVars>
          <dgm:dir/>
          <dgm:resizeHandles val="exact"/>
        </dgm:presLayoutVars>
      </dgm:prSet>
      <dgm:spPr/>
    </dgm:pt>
    <dgm:pt modelId="{8A3E3B58-4092-C54A-85F1-6B132710001B}" type="pres">
      <dgm:prSet presAssocID="{1DAB0230-7382-7A47-9FF6-4FB878579349}" presName="node" presStyleLbl="node1" presStyleIdx="0" presStyleCnt="4">
        <dgm:presLayoutVars>
          <dgm:bulletEnabled val="1"/>
        </dgm:presLayoutVars>
      </dgm:prSet>
      <dgm:spPr/>
    </dgm:pt>
    <dgm:pt modelId="{83764673-0D28-5D43-A5C9-3F0FD37FFC80}" type="pres">
      <dgm:prSet presAssocID="{1DAB0230-7382-7A47-9FF6-4FB878579349}" presName="spNode" presStyleCnt="0"/>
      <dgm:spPr/>
    </dgm:pt>
    <dgm:pt modelId="{19144CF1-F7D0-6D45-B165-3E8A5B9DB90D}" type="pres">
      <dgm:prSet presAssocID="{4F685DDE-F2D1-3040-97AA-924CFE205767}" presName="sibTrans" presStyleLbl="sibTrans1D1" presStyleIdx="0" presStyleCnt="4"/>
      <dgm:spPr/>
    </dgm:pt>
    <dgm:pt modelId="{2163CE4C-DE42-8144-8DB8-BFBF02765F75}" type="pres">
      <dgm:prSet presAssocID="{0B05ABD2-5ACF-8744-946B-F40E5F60CF8B}" presName="node" presStyleLbl="node1" presStyleIdx="1" presStyleCnt="4">
        <dgm:presLayoutVars>
          <dgm:bulletEnabled val="1"/>
        </dgm:presLayoutVars>
      </dgm:prSet>
      <dgm:spPr/>
    </dgm:pt>
    <dgm:pt modelId="{6BA27519-CD65-A049-86A4-3AE0BC434ED5}" type="pres">
      <dgm:prSet presAssocID="{0B05ABD2-5ACF-8744-946B-F40E5F60CF8B}" presName="spNode" presStyleCnt="0"/>
      <dgm:spPr/>
    </dgm:pt>
    <dgm:pt modelId="{591E64E6-E7AF-294B-A8D8-5D439C54A637}" type="pres">
      <dgm:prSet presAssocID="{B7919296-EC09-D446-97C0-DEE9E59874A9}" presName="sibTrans" presStyleLbl="sibTrans1D1" presStyleIdx="1" presStyleCnt="4"/>
      <dgm:spPr/>
    </dgm:pt>
    <dgm:pt modelId="{3A99ACE0-9DB4-E54D-9934-7B301497B50F}" type="pres">
      <dgm:prSet presAssocID="{9D3E9AB3-38F8-CA4B-AAAC-D02AB7458D88}" presName="node" presStyleLbl="node1" presStyleIdx="2" presStyleCnt="4">
        <dgm:presLayoutVars>
          <dgm:bulletEnabled val="1"/>
        </dgm:presLayoutVars>
      </dgm:prSet>
      <dgm:spPr/>
    </dgm:pt>
    <dgm:pt modelId="{2E174E75-F6BF-214B-A11F-7F5D6ED57A33}" type="pres">
      <dgm:prSet presAssocID="{9D3E9AB3-38F8-CA4B-AAAC-D02AB7458D88}" presName="spNode" presStyleCnt="0"/>
      <dgm:spPr/>
    </dgm:pt>
    <dgm:pt modelId="{C3FBCFEA-2546-0E43-BB86-508DF75E5413}" type="pres">
      <dgm:prSet presAssocID="{643E3E63-54C2-3145-A473-053416C399B3}" presName="sibTrans" presStyleLbl="sibTrans1D1" presStyleIdx="2" presStyleCnt="4"/>
      <dgm:spPr/>
    </dgm:pt>
    <dgm:pt modelId="{1059E56D-2663-9348-9559-6A36A9D34F1E}" type="pres">
      <dgm:prSet presAssocID="{5F8CE6CE-AF89-024D-A02A-84674ECC958E}" presName="node" presStyleLbl="node1" presStyleIdx="3" presStyleCnt="4">
        <dgm:presLayoutVars>
          <dgm:bulletEnabled val="1"/>
        </dgm:presLayoutVars>
      </dgm:prSet>
      <dgm:spPr/>
    </dgm:pt>
    <dgm:pt modelId="{37744DE0-68D5-AA44-95A0-9D1ED034774F}" type="pres">
      <dgm:prSet presAssocID="{5F8CE6CE-AF89-024D-A02A-84674ECC958E}" presName="spNode" presStyleCnt="0"/>
      <dgm:spPr/>
    </dgm:pt>
    <dgm:pt modelId="{8AD3A83E-D342-AC4F-93E1-35E1E2EBA10C}" type="pres">
      <dgm:prSet presAssocID="{11D2FD80-3D73-FA41-9D8A-0E85CD1CD259}" presName="sibTrans" presStyleLbl="sibTrans1D1" presStyleIdx="3" presStyleCnt="4"/>
      <dgm:spPr/>
    </dgm:pt>
  </dgm:ptLst>
  <dgm:cxnLst>
    <dgm:cxn modelId="{0BE655F2-87E2-3D4F-8C29-E58FCD5C73C6}" srcId="{684B0309-F65E-5641-AAF2-5CAE62326C57}" destId="{1DAB0230-7382-7A47-9FF6-4FB878579349}" srcOrd="0" destOrd="0" parTransId="{5A9C3E0F-0D0D-1C42-B1A3-9F27A056EF73}" sibTransId="{4F685DDE-F2D1-3040-97AA-924CFE205767}"/>
    <dgm:cxn modelId="{1FD0DE24-7F24-6843-8512-8E3BC441B2AA}" srcId="{684B0309-F65E-5641-AAF2-5CAE62326C57}" destId="{5F8CE6CE-AF89-024D-A02A-84674ECC958E}" srcOrd="3" destOrd="0" parTransId="{0633FE6B-52D3-C64B-AEC5-40BDF92C4834}" sibTransId="{11D2FD80-3D73-FA41-9D8A-0E85CD1CD259}"/>
    <dgm:cxn modelId="{7A84648D-EE8E-4AC9-A26D-1A8BCC495C21}" type="presOf" srcId="{0B05ABD2-5ACF-8744-946B-F40E5F60CF8B}" destId="{2163CE4C-DE42-8144-8DB8-BFBF02765F75}" srcOrd="0" destOrd="0" presId="urn:microsoft.com/office/officeart/2005/8/layout/cycle6"/>
    <dgm:cxn modelId="{01595592-906F-45FA-B6FD-69B582B6E725}" type="presOf" srcId="{4F685DDE-F2D1-3040-97AA-924CFE205767}" destId="{19144CF1-F7D0-6D45-B165-3E8A5B9DB90D}" srcOrd="0" destOrd="0" presId="urn:microsoft.com/office/officeart/2005/8/layout/cycle6"/>
    <dgm:cxn modelId="{00FEE97A-A1F1-4A62-9687-A4BD44BF4F41}" type="presOf" srcId="{643E3E63-54C2-3145-A473-053416C399B3}" destId="{C3FBCFEA-2546-0E43-BB86-508DF75E5413}" srcOrd="0" destOrd="0" presId="urn:microsoft.com/office/officeart/2005/8/layout/cycle6"/>
    <dgm:cxn modelId="{1EDFAFC6-E853-4D26-A330-14E2B6B4CE65}" type="presOf" srcId="{9D3E9AB3-38F8-CA4B-AAAC-D02AB7458D88}" destId="{3A99ACE0-9DB4-E54D-9934-7B301497B50F}" srcOrd="0" destOrd="0" presId="urn:microsoft.com/office/officeart/2005/8/layout/cycle6"/>
    <dgm:cxn modelId="{BF8CB46D-916A-4949-810F-E71BAB685FE0}" type="presOf" srcId="{5F8CE6CE-AF89-024D-A02A-84674ECC958E}" destId="{1059E56D-2663-9348-9559-6A36A9D34F1E}" srcOrd="0" destOrd="0" presId="urn:microsoft.com/office/officeart/2005/8/layout/cycle6"/>
    <dgm:cxn modelId="{05296972-84EE-4C7C-B8EF-7890BDE2359A}" type="presOf" srcId="{B7919296-EC09-D446-97C0-DEE9E59874A9}" destId="{591E64E6-E7AF-294B-A8D8-5D439C54A637}" srcOrd="0" destOrd="0" presId="urn:microsoft.com/office/officeart/2005/8/layout/cycle6"/>
    <dgm:cxn modelId="{A6F9319E-C5F0-9845-9F97-E1982A6CF9CB}" srcId="{684B0309-F65E-5641-AAF2-5CAE62326C57}" destId="{9D3E9AB3-38F8-CA4B-AAAC-D02AB7458D88}" srcOrd="2" destOrd="0" parTransId="{DC2842A9-8121-5441-8681-83DCA6000E73}" sibTransId="{643E3E63-54C2-3145-A473-053416C399B3}"/>
    <dgm:cxn modelId="{6ABBCF23-9469-4C58-812A-890E7ABFD12D}" type="presOf" srcId="{684B0309-F65E-5641-AAF2-5CAE62326C57}" destId="{2B746A78-126E-B247-8C4A-627E66D6E68D}" srcOrd="0" destOrd="0" presId="urn:microsoft.com/office/officeart/2005/8/layout/cycle6"/>
    <dgm:cxn modelId="{8887913C-75AD-3740-A6BA-950AA2D03512}" srcId="{684B0309-F65E-5641-AAF2-5CAE62326C57}" destId="{0B05ABD2-5ACF-8744-946B-F40E5F60CF8B}" srcOrd="1" destOrd="0" parTransId="{92324D3E-6DDD-0F42-BBE7-4296E906901A}" sibTransId="{B7919296-EC09-D446-97C0-DEE9E59874A9}"/>
    <dgm:cxn modelId="{A785AD48-2DA6-4D6E-B744-2F9DFC449018}" type="presOf" srcId="{1DAB0230-7382-7A47-9FF6-4FB878579349}" destId="{8A3E3B58-4092-C54A-85F1-6B132710001B}" srcOrd="0" destOrd="0" presId="urn:microsoft.com/office/officeart/2005/8/layout/cycle6"/>
    <dgm:cxn modelId="{82A9278B-69AF-4908-925C-0023DE03B9A7}" type="presOf" srcId="{11D2FD80-3D73-FA41-9D8A-0E85CD1CD259}" destId="{8AD3A83E-D342-AC4F-93E1-35E1E2EBA10C}" srcOrd="0" destOrd="0" presId="urn:microsoft.com/office/officeart/2005/8/layout/cycle6"/>
    <dgm:cxn modelId="{A26D0E47-F687-427D-BB74-E252DC3658DD}" type="presParOf" srcId="{2B746A78-126E-B247-8C4A-627E66D6E68D}" destId="{8A3E3B58-4092-C54A-85F1-6B132710001B}" srcOrd="0" destOrd="0" presId="urn:microsoft.com/office/officeart/2005/8/layout/cycle6"/>
    <dgm:cxn modelId="{A09540BD-6EF6-427F-BDE7-80B17A213F07}" type="presParOf" srcId="{2B746A78-126E-B247-8C4A-627E66D6E68D}" destId="{83764673-0D28-5D43-A5C9-3F0FD37FFC80}" srcOrd="1" destOrd="0" presId="urn:microsoft.com/office/officeart/2005/8/layout/cycle6"/>
    <dgm:cxn modelId="{9406A433-9438-4E89-BA84-A6A61B5538B5}" type="presParOf" srcId="{2B746A78-126E-B247-8C4A-627E66D6E68D}" destId="{19144CF1-F7D0-6D45-B165-3E8A5B9DB90D}" srcOrd="2" destOrd="0" presId="urn:microsoft.com/office/officeart/2005/8/layout/cycle6"/>
    <dgm:cxn modelId="{64F869E2-0D8A-428D-A37D-96A4F35F7755}" type="presParOf" srcId="{2B746A78-126E-B247-8C4A-627E66D6E68D}" destId="{2163CE4C-DE42-8144-8DB8-BFBF02765F75}" srcOrd="3" destOrd="0" presId="urn:microsoft.com/office/officeart/2005/8/layout/cycle6"/>
    <dgm:cxn modelId="{CFD808A1-7F6C-4A56-9BFB-07A5AD1B307F}" type="presParOf" srcId="{2B746A78-126E-B247-8C4A-627E66D6E68D}" destId="{6BA27519-CD65-A049-86A4-3AE0BC434ED5}" srcOrd="4" destOrd="0" presId="urn:microsoft.com/office/officeart/2005/8/layout/cycle6"/>
    <dgm:cxn modelId="{4EF94C59-2507-498C-B859-A68D18956853}" type="presParOf" srcId="{2B746A78-126E-B247-8C4A-627E66D6E68D}" destId="{591E64E6-E7AF-294B-A8D8-5D439C54A637}" srcOrd="5" destOrd="0" presId="urn:microsoft.com/office/officeart/2005/8/layout/cycle6"/>
    <dgm:cxn modelId="{BA2BEE64-362B-47D1-8847-DF52479AFD99}" type="presParOf" srcId="{2B746A78-126E-B247-8C4A-627E66D6E68D}" destId="{3A99ACE0-9DB4-E54D-9934-7B301497B50F}" srcOrd="6" destOrd="0" presId="urn:microsoft.com/office/officeart/2005/8/layout/cycle6"/>
    <dgm:cxn modelId="{4BE296B8-FD56-4F21-B431-E98DB436A97B}" type="presParOf" srcId="{2B746A78-126E-B247-8C4A-627E66D6E68D}" destId="{2E174E75-F6BF-214B-A11F-7F5D6ED57A33}" srcOrd="7" destOrd="0" presId="urn:microsoft.com/office/officeart/2005/8/layout/cycle6"/>
    <dgm:cxn modelId="{983CB7E0-2342-460E-B3F9-0E069A7E10E3}" type="presParOf" srcId="{2B746A78-126E-B247-8C4A-627E66D6E68D}" destId="{C3FBCFEA-2546-0E43-BB86-508DF75E5413}" srcOrd="8" destOrd="0" presId="urn:microsoft.com/office/officeart/2005/8/layout/cycle6"/>
    <dgm:cxn modelId="{6D665E5A-AE43-4EF9-B31B-6D0C7B313E2D}" type="presParOf" srcId="{2B746A78-126E-B247-8C4A-627E66D6E68D}" destId="{1059E56D-2663-9348-9559-6A36A9D34F1E}" srcOrd="9" destOrd="0" presId="urn:microsoft.com/office/officeart/2005/8/layout/cycle6"/>
    <dgm:cxn modelId="{15CA935B-4173-4BA8-B7E1-8A6FD5F3D12F}" type="presParOf" srcId="{2B746A78-126E-B247-8C4A-627E66D6E68D}" destId="{37744DE0-68D5-AA44-95A0-9D1ED034774F}" srcOrd="10" destOrd="0" presId="urn:microsoft.com/office/officeart/2005/8/layout/cycle6"/>
    <dgm:cxn modelId="{DC7B7D30-62F2-4FAF-BDCA-5E9AAA809395}" type="presParOf" srcId="{2B746A78-126E-B247-8C4A-627E66D6E68D}" destId="{8AD3A83E-D342-AC4F-93E1-35E1E2EBA10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9AE227-9A47-6142-8EDD-4B1976803BA3}" type="doc">
      <dgm:prSet loTypeId="urn:microsoft.com/office/officeart/2005/8/layout/chevron2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F2A04FF-6D70-0949-8BDB-9A107A6778E2}">
      <dgm:prSet phldrT="[Text]"/>
      <dgm:spPr/>
      <dgm:t>
        <a:bodyPr/>
        <a:lstStyle/>
        <a:p>
          <a:r>
            <a:rPr lang="en-US"/>
            <a:t>1</a:t>
          </a:r>
        </a:p>
      </dgm:t>
    </dgm:pt>
    <dgm:pt modelId="{816B094A-396D-A345-9F6C-50E34B96A539}" type="parTrans" cxnId="{336E7252-2FC3-E24E-884D-47628E5B67F6}">
      <dgm:prSet/>
      <dgm:spPr/>
      <dgm:t>
        <a:bodyPr/>
        <a:lstStyle/>
        <a:p>
          <a:endParaRPr lang="en-US"/>
        </a:p>
      </dgm:t>
    </dgm:pt>
    <dgm:pt modelId="{1F5DEEFF-5EBC-8C41-AFA1-10F5F5683BBD}" type="sibTrans" cxnId="{336E7252-2FC3-E24E-884D-47628E5B67F6}">
      <dgm:prSet/>
      <dgm:spPr/>
      <dgm:t>
        <a:bodyPr/>
        <a:lstStyle/>
        <a:p>
          <a:endParaRPr lang="en-US"/>
        </a:p>
      </dgm:t>
    </dgm:pt>
    <dgm:pt modelId="{7749AB59-88A1-D248-8563-3E3C41243086}">
      <dgm:prSet phldrT="[Text]"/>
      <dgm:spPr/>
      <dgm:t>
        <a:bodyPr/>
        <a:lstStyle/>
        <a:p>
          <a:r>
            <a:rPr lang="en-US" dirty="0">
              <a:latin typeface="+mn-lt"/>
              <a:cs typeface="Times New Roman"/>
            </a:rPr>
            <a:t>Patients referred for TAVR procedure</a:t>
          </a:r>
        </a:p>
      </dgm:t>
    </dgm:pt>
    <dgm:pt modelId="{283C7497-891B-7344-9820-D619C573CFCC}" type="parTrans" cxnId="{93C6994C-EA91-C043-8C69-45066B691F88}">
      <dgm:prSet/>
      <dgm:spPr/>
      <dgm:t>
        <a:bodyPr/>
        <a:lstStyle/>
        <a:p>
          <a:endParaRPr lang="en-US"/>
        </a:p>
      </dgm:t>
    </dgm:pt>
    <dgm:pt modelId="{163092F7-1E17-6F47-8235-41F289CC24E9}" type="sibTrans" cxnId="{93C6994C-EA91-C043-8C69-45066B691F88}">
      <dgm:prSet/>
      <dgm:spPr/>
      <dgm:t>
        <a:bodyPr/>
        <a:lstStyle/>
        <a:p>
          <a:endParaRPr lang="en-US"/>
        </a:p>
      </dgm:t>
    </dgm:pt>
    <dgm:pt modelId="{C4EAC13E-DB15-504F-82D7-3A98977FEBAE}">
      <dgm:prSet phldrT="[Text]"/>
      <dgm:spPr/>
      <dgm:t>
        <a:bodyPr/>
        <a:lstStyle/>
        <a:p>
          <a:r>
            <a:rPr lang="en-US" dirty="0">
              <a:latin typeface="+mn-lt"/>
              <a:cs typeface="Times New Roman"/>
            </a:rPr>
            <a:t>Pre-procedural cerebral MRI : cerebral microbleeds ?</a:t>
          </a:r>
        </a:p>
      </dgm:t>
    </dgm:pt>
    <dgm:pt modelId="{336F4724-C59B-A24F-A98A-1FA8055CCC01}" type="parTrans" cxnId="{99192AA8-58DC-7545-BDD9-9917CAFB44B6}">
      <dgm:prSet/>
      <dgm:spPr/>
      <dgm:t>
        <a:bodyPr/>
        <a:lstStyle/>
        <a:p>
          <a:endParaRPr lang="en-US"/>
        </a:p>
      </dgm:t>
    </dgm:pt>
    <dgm:pt modelId="{7852037C-9780-374E-9B88-57FCBCCDEDF9}" type="sibTrans" cxnId="{99192AA8-58DC-7545-BDD9-9917CAFB44B6}">
      <dgm:prSet/>
      <dgm:spPr/>
      <dgm:t>
        <a:bodyPr/>
        <a:lstStyle/>
        <a:p>
          <a:endParaRPr lang="en-US"/>
        </a:p>
      </dgm:t>
    </dgm:pt>
    <dgm:pt modelId="{F7D2081E-8E5B-1843-8945-D4DB4FACD0BF}">
      <dgm:prSet phldrT="[Text]"/>
      <dgm:spPr/>
      <dgm:t>
        <a:bodyPr/>
        <a:lstStyle/>
        <a:p>
          <a:r>
            <a:rPr lang="en-US"/>
            <a:t>3</a:t>
          </a:r>
        </a:p>
      </dgm:t>
    </dgm:pt>
    <dgm:pt modelId="{BB51E515-3809-5A4E-825F-D548382C7495}" type="parTrans" cxnId="{97D715B8-B0A9-0C4D-BFC1-EE0A4A884A8E}">
      <dgm:prSet/>
      <dgm:spPr/>
      <dgm:t>
        <a:bodyPr/>
        <a:lstStyle/>
        <a:p>
          <a:endParaRPr lang="en-US"/>
        </a:p>
      </dgm:t>
    </dgm:pt>
    <dgm:pt modelId="{70983EFE-6965-0343-A6F9-2E68AB46693D}" type="sibTrans" cxnId="{97D715B8-B0A9-0C4D-BFC1-EE0A4A884A8E}">
      <dgm:prSet/>
      <dgm:spPr/>
      <dgm:t>
        <a:bodyPr/>
        <a:lstStyle/>
        <a:p>
          <a:endParaRPr lang="en-US"/>
        </a:p>
      </dgm:t>
    </dgm:pt>
    <dgm:pt modelId="{4F10EE1E-EAA5-7843-BB6D-29709AE1E6C3}">
      <dgm:prSet phldrT="[Text]"/>
      <dgm:spPr/>
      <dgm:t>
        <a:bodyPr/>
        <a:lstStyle/>
        <a:p>
          <a:r>
            <a:rPr lang="en-US" dirty="0">
              <a:latin typeface="+mn-lt"/>
              <a:cs typeface="Times New Roman"/>
            </a:rPr>
            <a:t>TAVR procedure</a:t>
          </a:r>
        </a:p>
      </dgm:t>
    </dgm:pt>
    <dgm:pt modelId="{B33D9B07-CCE8-544B-9C13-BB1D07DBED20}" type="parTrans" cxnId="{95BCD3B7-47D5-6442-B806-0FE278C63A64}">
      <dgm:prSet/>
      <dgm:spPr/>
      <dgm:t>
        <a:bodyPr/>
        <a:lstStyle/>
        <a:p>
          <a:endParaRPr lang="en-US"/>
        </a:p>
      </dgm:t>
    </dgm:pt>
    <dgm:pt modelId="{6DC195C9-A4DD-ED46-AF46-1DC8FCC6E3F5}" type="sibTrans" cxnId="{95BCD3B7-47D5-6442-B806-0FE278C63A64}">
      <dgm:prSet/>
      <dgm:spPr/>
      <dgm:t>
        <a:bodyPr/>
        <a:lstStyle/>
        <a:p>
          <a:endParaRPr lang="en-US"/>
        </a:p>
      </dgm:t>
    </dgm:pt>
    <dgm:pt modelId="{9AE69713-EF05-F946-AEA6-6AA3D11319F3}">
      <dgm:prSet/>
      <dgm:spPr/>
      <dgm:t>
        <a:bodyPr/>
        <a:lstStyle/>
        <a:p>
          <a:r>
            <a:rPr lang="en-US"/>
            <a:t>4</a:t>
          </a:r>
        </a:p>
      </dgm:t>
    </dgm:pt>
    <dgm:pt modelId="{3AD7D59C-E62C-CA4B-A39B-33FDA7FEB2DB}" type="parTrans" cxnId="{62D292C8-C2F5-F24D-A577-194C4344A832}">
      <dgm:prSet/>
      <dgm:spPr/>
      <dgm:t>
        <a:bodyPr/>
        <a:lstStyle/>
        <a:p>
          <a:endParaRPr lang="en-US"/>
        </a:p>
      </dgm:t>
    </dgm:pt>
    <dgm:pt modelId="{1ACFA2B9-2E50-6848-B6E4-142D29D89AAC}" type="sibTrans" cxnId="{62D292C8-C2F5-F24D-A577-194C4344A832}">
      <dgm:prSet/>
      <dgm:spPr/>
      <dgm:t>
        <a:bodyPr/>
        <a:lstStyle/>
        <a:p>
          <a:endParaRPr lang="en-US"/>
        </a:p>
      </dgm:t>
    </dgm:pt>
    <dgm:pt modelId="{372DFFF7-B48E-7242-9EFA-BEB44B1131EF}">
      <dgm:prSet/>
      <dgm:spPr/>
      <dgm:t>
        <a:bodyPr/>
        <a:lstStyle/>
        <a:p>
          <a:r>
            <a:rPr lang="en-GB" dirty="0"/>
            <a:t>Analysis of High Molecular Weight(HMW)-</a:t>
          </a:r>
          <a:r>
            <a:rPr lang="en-GB" dirty="0" err="1"/>
            <a:t>multimers</a:t>
          </a:r>
          <a:r>
            <a:rPr lang="en-GB" dirty="0"/>
            <a:t> of VWF</a:t>
          </a:r>
          <a:endParaRPr lang="en-US" dirty="0">
            <a:latin typeface="+mn-lt"/>
            <a:cs typeface="Times New Roman"/>
          </a:endParaRPr>
        </a:p>
      </dgm:t>
    </dgm:pt>
    <dgm:pt modelId="{9C556795-87AC-9644-9865-27A67FEFFC80}" type="parTrans" cxnId="{42E1F0D5-AEFC-3749-B2A3-0080E542A61D}">
      <dgm:prSet/>
      <dgm:spPr/>
      <dgm:t>
        <a:bodyPr/>
        <a:lstStyle/>
        <a:p>
          <a:endParaRPr lang="en-US"/>
        </a:p>
      </dgm:t>
    </dgm:pt>
    <dgm:pt modelId="{669D5CF0-0174-B241-8715-A197AF996EEE}" type="sibTrans" cxnId="{42E1F0D5-AEFC-3749-B2A3-0080E542A61D}">
      <dgm:prSet/>
      <dgm:spPr/>
      <dgm:t>
        <a:bodyPr/>
        <a:lstStyle/>
        <a:p>
          <a:endParaRPr lang="en-US"/>
        </a:p>
      </dgm:t>
    </dgm:pt>
    <dgm:pt modelId="{5A2C8EF1-C3B7-3147-864C-E229EEDC6814}">
      <dgm:prSet/>
      <dgm:spPr/>
      <dgm:t>
        <a:bodyPr/>
        <a:lstStyle/>
        <a:p>
          <a:r>
            <a:rPr lang="en-US"/>
            <a:t>5</a:t>
          </a:r>
        </a:p>
      </dgm:t>
    </dgm:pt>
    <dgm:pt modelId="{413743A3-3907-E34F-B2D9-845ED58815AF}" type="parTrans" cxnId="{7556A49E-481E-0A42-8991-F0098F03206B}">
      <dgm:prSet/>
      <dgm:spPr/>
      <dgm:t>
        <a:bodyPr/>
        <a:lstStyle/>
        <a:p>
          <a:endParaRPr lang="en-US"/>
        </a:p>
      </dgm:t>
    </dgm:pt>
    <dgm:pt modelId="{A5F3424E-F8FB-264E-8C5B-078F61E85A63}" type="sibTrans" cxnId="{7556A49E-481E-0A42-8991-F0098F03206B}">
      <dgm:prSet/>
      <dgm:spPr/>
      <dgm:t>
        <a:bodyPr/>
        <a:lstStyle/>
        <a:p>
          <a:endParaRPr lang="en-US"/>
        </a:p>
      </dgm:t>
    </dgm:pt>
    <dgm:pt modelId="{9096D083-8A6F-0F48-B5B7-687A1F31222B}">
      <dgm:prSet/>
      <dgm:spPr/>
      <dgm:t>
        <a:bodyPr/>
        <a:lstStyle/>
        <a:p>
          <a:r>
            <a:rPr lang="en-US"/>
            <a:t>6</a:t>
          </a:r>
        </a:p>
      </dgm:t>
    </dgm:pt>
    <dgm:pt modelId="{8D25DFE3-2B90-BC4A-A963-D604038D76D9}" type="parTrans" cxnId="{A09657EC-852E-394A-8AEF-2F9E797EF76E}">
      <dgm:prSet/>
      <dgm:spPr/>
      <dgm:t>
        <a:bodyPr/>
        <a:lstStyle/>
        <a:p>
          <a:endParaRPr lang="en-US"/>
        </a:p>
      </dgm:t>
    </dgm:pt>
    <dgm:pt modelId="{91ADFE26-A267-C349-85E1-13228C23D34F}" type="sibTrans" cxnId="{A09657EC-852E-394A-8AEF-2F9E797EF76E}">
      <dgm:prSet/>
      <dgm:spPr/>
      <dgm:t>
        <a:bodyPr/>
        <a:lstStyle/>
        <a:p>
          <a:endParaRPr lang="en-US"/>
        </a:p>
      </dgm:t>
    </dgm:pt>
    <dgm:pt modelId="{B1A941F5-3FE0-6143-B0E4-3CD05A1C0F28}">
      <dgm:prSet/>
      <dgm:spPr/>
      <dgm:t>
        <a:bodyPr/>
        <a:lstStyle/>
        <a:p>
          <a:r>
            <a:rPr lang="en-US" dirty="0" err="1">
              <a:latin typeface="+mn-lt"/>
              <a:cs typeface="Times New Roman"/>
            </a:rPr>
            <a:t>Intrahospital</a:t>
          </a:r>
          <a:r>
            <a:rPr lang="en-US" dirty="0">
              <a:latin typeface="+mn-lt"/>
              <a:cs typeface="Times New Roman"/>
            </a:rPr>
            <a:t> outcomes : VARC-2 criteria</a:t>
          </a:r>
        </a:p>
      </dgm:t>
    </dgm:pt>
    <dgm:pt modelId="{5A81E8EC-573B-FF41-9953-E14CE892C908}" type="parTrans" cxnId="{EB7E4D88-75C4-2445-9C53-B1E71D41885D}">
      <dgm:prSet/>
      <dgm:spPr/>
      <dgm:t>
        <a:bodyPr/>
        <a:lstStyle/>
        <a:p>
          <a:endParaRPr lang="en-US"/>
        </a:p>
      </dgm:t>
    </dgm:pt>
    <dgm:pt modelId="{75A417FD-DF8D-A147-984D-3307710D7B44}" type="sibTrans" cxnId="{EB7E4D88-75C4-2445-9C53-B1E71D41885D}">
      <dgm:prSet/>
      <dgm:spPr/>
      <dgm:t>
        <a:bodyPr/>
        <a:lstStyle/>
        <a:p>
          <a:endParaRPr lang="en-US"/>
        </a:p>
      </dgm:t>
    </dgm:pt>
    <dgm:pt modelId="{DC87059B-565F-3649-B1BF-A894114A3030}">
      <dgm:prSet phldrT="[Text]"/>
      <dgm:spPr/>
      <dgm:t>
        <a:bodyPr/>
        <a:lstStyle/>
        <a:p>
          <a:r>
            <a:rPr lang="en-US"/>
            <a:t>2 </a:t>
          </a:r>
        </a:p>
      </dgm:t>
    </dgm:pt>
    <dgm:pt modelId="{68B5013C-3B39-DF4E-B042-CC32305038EA}" type="sibTrans" cxnId="{5B1742D2-8389-8746-A05D-BD666167C323}">
      <dgm:prSet/>
      <dgm:spPr/>
      <dgm:t>
        <a:bodyPr/>
        <a:lstStyle/>
        <a:p>
          <a:endParaRPr lang="en-US"/>
        </a:p>
      </dgm:t>
    </dgm:pt>
    <dgm:pt modelId="{1081158A-6E02-0742-8E5F-DBE5E8E5144B}" type="parTrans" cxnId="{5B1742D2-8389-8746-A05D-BD666167C323}">
      <dgm:prSet/>
      <dgm:spPr/>
      <dgm:t>
        <a:bodyPr/>
        <a:lstStyle/>
        <a:p>
          <a:endParaRPr lang="en-US"/>
        </a:p>
      </dgm:t>
    </dgm:pt>
    <dgm:pt modelId="{AC1F791B-3E23-084E-BC6E-4BD0948E5FB6}">
      <dgm:prSet/>
      <dgm:spPr/>
      <dgm:t>
        <a:bodyPr/>
        <a:lstStyle/>
        <a:p>
          <a:r>
            <a:rPr lang="en-US"/>
            <a:t>7</a:t>
          </a:r>
        </a:p>
      </dgm:t>
    </dgm:pt>
    <dgm:pt modelId="{482263DF-DB49-D54B-86B6-E94B1FC29A06}" type="parTrans" cxnId="{4FC753AA-7D29-7341-B3C0-CBC2BA387F21}">
      <dgm:prSet/>
      <dgm:spPr/>
      <dgm:t>
        <a:bodyPr/>
        <a:lstStyle/>
        <a:p>
          <a:endParaRPr lang="en-US"/>
        </a:p>
      </dgm:t>
    </dgm:pt>
    <dgm:pt modelId="{0E59D270-1A46-954E-B227-A1CB75E0B56C}" type="sibTrans" cxnId="{4FC753AA-7D29-7341-B3C0-CBC2BA387F21}">
      <dgm:prSet/>
      <dgm:spPr/>
      <dgm:t>
        <a:bodyPr/>
        <a:lstStyle/>
        <a:p>
          <a:endParaRPr lang="en-US"/>
        </a:p>
      </dgm:t>
    </dgm:pt>
    <dgm:pt modelId="{D31B9BAA-6860-A048-B6B4-4830CA38C8FE}">
      <dgm:prSet/>
      <dgm:spPr/>
      <dgm:t>
        <a:bodyPr/>
        <a:lstStyle/>
        <a:p>
          <a:r>
            <a:rPr lang="en-US" dirty="0">
              <a:latin typeface="+mn-lt"/>
              <a:cs typeface="Times New Roman"/>
            </a:rPr>
            <a:t>Mid-term survival at 12 months</a:t>
          </a:r>
        </a:p>
      </dgm:t>
    </dgm:pt>
    <dgm:pt modelId="{018F0508-9329-3A4E-99E7-C4D293D6C3FD}" type="parTrans" cxnId="{898D6875-6D20-9247-B04E-DB2BD0460AA4}">
      <dgm:prSet/>
      <dgm:spPr/>
      <dgm:t>
        <a:bodyPr/>
        <a:lstStyle/>
        <a:p>
          <a:endParaRPr lang="en-US"/>
        </a:p>
      </dgm:t>
    </dgm:pt>
    <dgm:pt modelId="{37FEB194-E09B-0045-966A-19E5F2D396E3}" type="sibTrans" cxnId="{898D6875-6D20-9247-B04E-DB2BD0460AA4}">
      <dgm:prSet/>
      <dgm:spPr/>
      <dgm:t>
        <a:bodyPr/>
        <a:lstStyle/>
        <a:p>
          <a:endParaRPr lang="en-US"/>
        </a:p>
      </dgm:t>
    </dgm:pt>
    <dgm:pt modelId="{04337643-E586-4446-B543-E29EBB038B4B}">
      <dgm:prSet/>
      <dgm:spPr/>
      <dgm:t>
        <a:bodyPr/>
        <a:lstStyle/>
        <a:p>
          <a:r>
            <a:rPr lang="en-US" dirty="0">
              <a:latin typeface="+mn-lt"/>
              <a:cs typeface="Times New Roman"/>
            </a:rPr>
            <a:t>Neurological assessment (6 months): NIHSS score, modified Rankin score, EQ-5D scale, MMSE score, QVFS questionnaire</a:t>
          </a:r>
        </a:p>
      </dgm:t>
    </dgm:pt>
    <dgm:pt modelId="{F37873A3-1916-B44B-9050-AD0593C0579B}" type="sibTrans" cxnId="{C78802D1-309B-6742-8EE6-BADCEA86DCA9}">
      <dgm:prSet/>
      <dgm:spPr/>
      <dgm:t>
        <a:bodyPr/>
        <a:lstStyle/>
        <a:p>
          <a:endParaRPr lang="en-US"/>
        </a:p>
      </dgm:t>
    </dgm:pt>
    <dgm:pt modelId="{2CE0A126-AB68-974D-98CA-3AE7E00E60AF}" type="parTrans" cxnId="{C78802D1-309B-6742-8EE6-BADCEA86DCA9}">
      <dgm:prSet/>
      <dgm:spPr/>
      <dgm:t>
        <a:bodyPr/>
        <a:lstStyle/>
        <a:p>
          <a:endParaRPr lang="en-US"/>
        </a:p>
      </dgm:t>
    </dgm:pt>
    <dgm:pt modelId="{A33D767C-C086-9B45-B4BF-4B2EEF5E57D6}">
      <dgm:prSet/>
      <dgm:spPr/>
      <dgm:t>
        <a:bodyPr/>
        <a:lstStyle/>
        <a:p>
          <a:r>
            <a:rPr lang="en-US"/>
            <a:t>3</a:t>
          </a:r>
        </a:p>
      </dgm:t>
    </dgm:pt>
    <dgm:pt modelId="{9E32ABA5-5019-AA44-8AD2-F4E93A580B72}" type="parTrans" cxnId="{B2A9126C-CF50-8D47-A93E-808EA5184A17}">
      <dgm:prSet/>
      <dgm:spPr/>
      <dgm:t>
        <a:bodyPr/>
        <a:lstStyle/>
        <a:p>
          <a:endParaRPr lang="en-US"/>
        </a:p>
      </dgm:t>
    </dgm:pt>
    <dgm:pt modelId="{9C839762-B06E-2841-9EEB-8E7CD4776A64}" type="sibTrans" cxnId="{B2A9126C-CF50-8D47-A93E-808EA5184A17}">
      <dgm:prSet/>
      <dgm:spPr/>
      <dgm:t>
        <a:bodyPr/>
        <a:lstStyle/>
        <a:p>
          <a:endParaRPr lang="en-US"/>
        </a:p>
      </dgm:t>
    </dgm:pt>
    <dgm:pt modelId="{58E86281-2B9E-1446-8F15-2C6684D9250A}">
      <dgm:prSet/>
      <dgm:spPr/>
      <dgm:t>
        <a:bodyPr/>
        <a:lstStyle/>
        <a:p>
          <a:r>
            <a:rPr lang="en-US" dirty="0">
              <a:latin typeface="+mn-lt"/>
              <a:cs typeface="Times New Roman"/>
            </a:rPr>
            <a:t>Neurological assessment (baseline): NIHSS score, modified Rankin score, EQ-5D scale, MMSE score</a:t>
          </a:r>
        </a:p>
      </dgm:t>
    </dgm:pt>
    <dgm:pt modelId="{8885B76F-2664-2642-9286-5F7CACA2D0E7}" type="parTrans" cxnId="{00A33DBB-7FD7-7E40-9D28-C6E0416DF015}">
      <dgm:prSet/>
      <dgm:spPr/>
      <dgm:t>
        <a:bodyPr/>
        <a:lstStyle/>
        <a:p>
          <a:endParaRPr lang="en-US"/>
        </a:p>
      </dgm:t>
    </dgm:pt>
    <dgm:pt modelId="{C6ED7EAD-4604-FD48-AEAD-8158175AB601}" type="sibTrans" cxnId="{00A33DBB-7FD7-7E40-9D28-C6E0416DF015}">
      <dgm:prSet/>
      <dgm:spPr/>
      <dgm:t>
        <a:bodyPr/>
        <a:lstStyle/>
        <a:p>
          <a:endParaRPr lang="en-US"/>
        </a:p>
      </dgm:t>
    </dgm:pt>
    <dgm:pt modelId="{8BD906B6-B0EB-FB43-8DB2-390C2DD8E27A}">
      <dgm:prSet/>
      <dgm:spPr/>
      <dgm:t>
        <a:bodyPr/>
        <a:lstStyle/>
        <a:p>
          <a:r>
            <a:rPr lang="en-GB" dirty="0"/>
            <a:t>Analysis of High Molecular Weight(HMW)-</a:t>
          </a:r>
          <a:r>
            <a:rPr lang="en-GB" dirty="0" err="1"/>
            <a:t>multimers</a:t>
          </a:r>
          <a:r>
            <a:rPr lang="en-GB" dirty="0"/>
            <a:t> of VWF </a:t>
          </a:r>
          <a:endParaRPr lang="en-US" dirty="0">
            <a:latin typeface="+mn-lt"/>
            <a:cs typeface="Times New Roman"/>
          </a:endParaRPr>
        </a:p>
      </dgm:t>
    </dgm:pt>
    <dgm:pt modelId="{07145C2A-F47D-EE46-AE4C-5308DB7A89B5}" type="parTrans" cxnId="{892FC97A-E139-434E-A6A7-37A592772384}">
      <dgm:prSet/>
      <dgm:spPr/>
      <dgm:t>
        <a:bodyPr/>
        <a:lstStyle/>
        <a:p>
          <a:endParaRPr lang="en-US"/>
        </a:p>
      </dgm:t>
    </dgm:pt>
    <dgm:pt modelId="{476F5B1E-F625-2940-A201-9384B1D4C42D}" type="sibTrans" cxnId="{892FC97A-E139-434E-A6A7-37A592772384}">
      <dgm:prSet/>
      <dgm:spPr/>
      <dgm:t>
        <a:bodyPr/>
        <a:lstStyle/>
        <a:p>
          <a:endParaRPr lang="en-US"/>
        </a:p>
      </dgm:t>
    </dgm:pt>
    <dgm:pt modelId="{7A344FC1-5A1F-9849-91D6-81CF75795CC3}">
      <dgm:prSet/>
      <dgm:spPr/>
      <dgm:t>
        <a:bodyPr/>
        <a:lstStyle/>
        <a:p>
          <a:r>
            <a:rPr lang="en-US" dirty="0">
              <a:latin typeface="+mn-lt"/>
              <a:cs typeface="Times New Roman"/>
            </a:rPr>
            <a:t>Post-procedural cerebral MRI : new cerebral microbleeds ? </a:t>
          </a:r>
        </a:p>
      </dgm:t>
    </dgm:pt>
    <dgm:pt modelId="{D34BFD0D-B25A-8642-8FF7-1F7AEB7C2610}" type="parTrans" cxnId="{9AEA9ED3-C0FD-FC4B-B144-DA82F197BFEB}">
      <dgm:prSet/>
      <dgm:spPr/>
      <dgm:t>
        <a:bodyPr/>
        <a:lstStyle/>
        <a:p>
          <a:endParaRPr lang="en-US"/>
        </a:p>
      </dgm:t>
    </dgm:pt>
    <dgm:pt modelId="{99C2D156-CA23-364D-A1C4-3E39FC8014E8}" type="sibTrans" cxnId="{9AEA9ED3-C0FD-FC4B-B144-DA82F197BFEB}">
      <dgm:prSet/>
      <dgm:spPr/>
      <dgm:t>
        <a:bodyPr/>
        <a:lstStyle/>
        <a:p>
          <a:endParaRPr lang="en-US"/>
        </a:p>
      </dgm:t>
    </dgm:pt>
    <dgm:pt modelId="{E9459DB4-33BE-BA4B-90F2-5AC9E1ECD6E4}" type="pres">
      <dgm:prSet presAssocID="{A79AE227-9A47-6142-8EDD-4B1976803BA3}" presName="linearFlow" presStyleCnt="0">
        <dgm:presLayoutVars>
          <dgm:dir/>
          <dgm:animLvl val="lvl"/>
          <dgm:resizeHandles val="exact"/>
        </dgm:presLayoutVars>
      </dgm:prSet>
      <dgm:spPr/>
    </dgm:pt>
    <dgm:pt modelId="{BF7CA9F7-D141-4844-8376-D8C78C511AD9}" type="pres">
      <dgm:prSet presAssocID="{9F2A04FF-6D70-0949-8BDB-9A107A6778E2}" presName="composite" presStyleCnt="0"/>
      <dgm:spPr/>
    </dgm:pt>
    <dgm:pt modelId="{788C61D3-8574-9348-A6F8-C3206D90C50C}" type="pres">
      <dgm:prSet presAssocID="{9F2A04FF-6D70-0949-8BDB-9A107A6778E2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FDC9F793-0240-3343-BAA4-5B253ECB4375}" type="pres">
      <dgm:prSet presAssocID="{9F2A04FF-6D70-0949-8BDB-9A107A6778E2}" presName="descendantText" presStyleLbl="alignAcc1" presStyleIdx="0" presStyleCnt="8" custLinFactNeighborX="961" custLinFactNeighborY="-3055">
        <dgm:presLayoutVars>
          <dgm:bulletEnabled val="1"/>
        </dgm:presLayoutVars>
      </dgm:prSet>
      <dgm:spPr/>
    </dgm:pt>
    <dgm:pt modelId="{D402F605-222A-154A-9E91-B19F99A13877}" type="pres">
      <dgm:prSet presAssocID="{1F5DEEFF-5EBC-8C41-AFA1-10F5F5683BBD}" presName="sp" presStyleCnt="0"/>
      <dgm:spPr/>
    </dgm:pt>
    <dgm:pt modelId="{76855904-C2E8-8F45-9E7C-268CF8739B9F}" type="pres">
      <dgm:prSet presAssocID="{DC87059B-565F-3649-B1BF-A894114A3030}" presName="composite" presStyleCnt="0"/>
      <dgm:spPr/>
    </dgm:pt>
    <dgm:pt modelId="{CF3A9568-AA05-6740-96B8-6522AC11A7EB}" type="pres">
      <dgm:prSet presAssocID="{DC87059B-565F-3649-B1BF-A894114A3030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79A26735-674D-6942-BA9D-DF83B11DFC85}" type="pres">
      <dgm:prSet presAssocID="{DC87059B-565F-3649-B1BF-A894114A3030}" presName="descendantText" presStyleLbl="alignAcc1" presStyleIdx="1" presStyleCnt="8">
        <dgm:presLayoutVars>
          <dgm:bulletEnabled val="1"/>
        </dgm:presLayoutVars>
      </dgm:prSet>
      <dgm:spPr/>
    </dgm:pt>
    <dgm:pt modelId="{BBE234C4-0EB0-7A45-81C7-956342DC05F0}" type="pres">
      <dgm:prSet presAssocID="{68B5013C-3B39-DF4E-B042-CC32305038EA}" presName="sp" presStyleCnt="0"/>
      <dgm:spPr/>
    </dgm:pt>
    <dgm:pt modelId="{2F59ED36-3274-ED44-9E69-8448327A1105}" type="pres">
      <dgm:prSet presAssocID="{A33D767C-C086-9B45-B4BF-4B2EEF5E57D6}" presName="composite" presStyleCnt="0"/>
      <dgm:spPr/>
    </dgm:pt>
    <dgm:pt modelId="{6D4191C0-C4E9-D949-B255-6093121DBBCC}" type="pres">
      <dgm:prSet presAssocID="{A33D767C-C086-9B45-B4BF-4B2EEF5E57D6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352063A7-771B-B040-80DD-F0329816A576}" type="pres">
      <dgm:prSet presAssocID="{A33D767C-C086-9B45-B4BF-4B2EEF5E57D6}" presName="descendantText" presStyleLbl="alignAcc1" presStyleIdx="2" presStyleCnt="8">
        <dgm:presLayoutVars>
          <dgm:bulletEnabled val="1"/>
        </dgm:presLayoutVars>
      </dgm:prSet>
      <dgm:spPr/>
    </dgm:pt>
    <dgm:pt modelId="{316A84DC-A0E1-2B47-8443-3738D03E21C1}" type="pres">
      <dgm:prSet presAssocID="{9C839762-B06E-2841-9EEB-8E7CD4776A64}" presName="sp" presStyleCnt="0"/>
      <dgm:spPr/>
    </dgm:pt>
    <dgm:pt modelId="{68D68909-3F73-FE4B-99B7-94451361816C}" type="pres">
      <dgm:prSet presAssocID="{F7D2081E-8E5B-1843-8945-D4DB4FACD0BF}" presName="composite" presStyleCnt="0"/>
      <dgm:spPr/>
    </dgm:pt>
    <dgm:pt modelId="{4FFB26CD-8F1E-8446-8DFD-D7D5F3E28168}" type="pres">
      <dgm:prSet presAssocID="{F7D2081E-8E5B-1843-8945-D4DB4FACD0BF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636615A1-7F62-0943-96C1-F3DE74747DA9}" type="pres">
      <dgm:prSet presAssocID="{F7D2081E-8E5B-1843-8945-D4DB4FACD0BF}" presName="descendantText" presStyleLbl="alignAcc1" presStyleIdx="3" presStyleCnt="8">
        <dgm:presLayoutVars>
          <dgm:bulletEnabled val="1"/>
        </dgm:presLayoutVars>
      </dgm:prSet>
      <dgm:spPr/>
    </dgm:pt>
    <dgm:pt modelId="{51EC5038-87B8-CA49-850F-70085C21C352}" type="pres">
      <dgm:prSet presAssocID="{70983EFE-6965-0343-A6F9-2E68AB46693D}" presName="sp" presStyleCnt="0"/>
      <dgm:spPr/>
    </dgm:pt>
    <dgm:pt modelId="{A1F782B1-74FC-B443-B718-7DFF41B52307}" type="pres">
      <dgm:prSet presAssocID="{9AE69713-EF05-F946-AEA6-6AA3D11319F3}" presName="composite" presStyleCnt="0"/>
      <dgm:spPr/>
    </dgm:pt>
    <dgm:pt modelId="{65E2AA8D-6EBE-1645-A248-3566B19CD567}" type="pres">
      <dgm:prSet presAssocID="{9AE69713-EF05-F946-AEA6-6AA3D11319F3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87A34D66-52D0-3940-A87D-6DA72289FB50}" type="pres">
      <dgm:prSet presAssocID="{9AE69713-EF05-F946-AEA6-6AA3D11319F3}" presName="descendantText" presStyleLbl="alignAcc1" presStyleIdx="4" presStyleCnt="8">
        <dgm:presLayoutVars>
          <dgm:bulletEnabled val="1"/>
        </dgm:presLayoutVars>
      </dgm:prSet>
      <dgm:spPr/>
    </dgm:pt>
    <dgm:pt modelId="{8C021DA4-E911-D14C-AE77-C7294FC89E20}" type="pres">
      <dgm:prSet presAssocID="{1ACFA2B9-2E50-6848-B6E4-142D29D89AAC}" presName="sp" presStyleCnt="0"/>
      <dgm:spPr/>
    </dgm:pt>
    <dgm:pt modelId="{AEABE34F-2338-8A4C-B5A7-1248421F39E5}" type="pres">
      <dgm:prSet presAssocID="{5A2C8EF1-C3B7-3147-864C-E229EEDC6814}" presName="composite" presStyleCnt="0"/>
      <dgm:spPr/>
    </dgm:pt>
    <dgm:pt modelId="{EF707D20-71D4-CB45-AFEB-4F2A2DE9B208}" type="pres">
      <dgm:prSet presAssocID="{5A2C8EF1-C3B7-3147-864C-E229EEDC6814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E9D98E42-2873-A146-9824-D7E5F7DB0AF5}" type="pres">
      <dgm:prSet presAssocID="{5A2C8EF1-C3B7-3147-864C-E229EEDC6814}" presName="descendantText" presStyleLbl="alignAcc1" presStyleIdx="5" presStyleCnt="8">
        <dgm:presLayoutVars>
          <dgm:bulletEnabled val="1"/>
        </dgm:presLayoutVars>
      </dgm:prSet>
      <dgm:spPr/>
    </dgm:pt>
    <dgm:pt modelId="{57241526-E5AA-BC4F-B5B0-D639CBBC1501}" type="pres">
      <dgm:prSet presAssocID="{A5F3424E-F8FB-264E-8C5B-078F61E85A63}" presName="sp" presStyleCnt="0"/>
      <dgm:spPr/>
    </dgm:pt>
    <dgm:pt modelId="{CE39B8D7-EB23-214C-90A7-404FCF98E97B}" type="pres">
      <dgm:prSet presAssocID="{9096D083-8A6F-0F48-B5B7-687A1F31222B}" presName="composite" presStyleCnt="0"/>
      <dgm:spPr/>
    </dgm:pt>
    <dgm:pt modelId="{BB862859-8249-2D4F-9DDA-FAD167FD0128}" type="pres">
      <dgm:prSet presAssocID="{9096D083-8A6F-0F48-B5B7-687A1F31222B}" presName="parentText" presStyleLbl="alignNode1" presStyleIdx="6" presStyleCnt="8" custLinFactNeighborX="-9554" custLinFactNeighborY="4409">
        <dgm:presLayoutVars>
          <dgm:chMax val="1"/>
          <dgm:bulletEnabled val="1"/>
        </dgm:presLayoutVars>
      </dgm:prSet>
      <dgm:spPr/>
    </dgm:pt>
    <dgm:pt modelId="{32D4AE7F-21AD-8C4F-8176-0B2AD147E07B}" type="pres">
      <dgm:prSet presAssocID="{9096D083-8A6F-0F48-B5B7-687A1F31222B}" presName="descendantText" presStyleLbl="alignAcc1" presStyleIdx="6" presStyleCnt="8">
        <dgm:presLayoutVars>
          <dgm:bulletEnabled val="1"/>
        </dgm:presLayoutVars>
      </dgm:prSet>
      <dgm:spPr/>
    </dgm:pt>
    <dgm:pt modelId="{FED1C873-728B-5944-BFF3-D0AFCAA029B5}" type="pres">
      <dgm:prSet presAssocID="{91ADFE26-A267-C349-85E1-13228C23D34F}" presName="sp" presStyleCnt="0"/>
      <dgm:spPr/>
    </dgm:pt>
    <dgm:pt modelId="{12B787BB-8A74-A340-AF56-9A440D8D53A6}" type="pres">
      <dgm:prSet presAssocID="{AC1F791B-3E23-084E-BC6E-4BD0948E5FB6}" presName="composite" presStyleCnt="0"/>
      <dgm:spPr/>
    </dgm:pt>
    <dgm:pt modelId="{3F10B347-1A65-B24D-9936-09CC1C0936B5}" type="pres">
      <dgm:prSet presAssocID="{AC1F791B-3E23-084E-BC6E-4BD0948E5FB6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4B473150-93DD-8A47-B99D-6BC516682A2D}" type="pres">
      <dgm:prSet presAssocID="{AC1F791B-3E23-084E-BC6E-4BD0948E5FB6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9AEA9ED3-C0FD-FC4B-B144-DA82F197BFEB}" srcId="{9AE69713-EF05-F946-AEA6-6AA3D11319F3}" destId="{7A344FC1-5A1F-9849-91D6-81CF75795CC3}" srcOrd="1" destOrd="0" parTransId="{D34BFD0D-B25A-8642-8FF7-1F7AEB7C2610}" sibTransId="{99C2D156-CA23-364D-A1C4-3E39FC8014E8}"/>
    <dgm:cxn modelId="{B6FBFD61-F326-47EC-9D92-CE39CD15B78B}" type="presOf" srcId="{A33D767C-C086-9B45-B4BF-4B2EEF5E57D6}" destId="{6D4191C0-C4E9-D949-B255-6093121DBBCC}" srcOrd="0" destOrd="0" presId="urn:microsoft.com/office/officeart/2005/8/layout/chevron2"/>
    <dgm:cxn modelId="{A09657EC-852E-394A-8AEF-2F9E797EF76E}" srcId="{A79AE227-9A47-6142-8EDD-4B1976803BA3}" destId="{9096D083-8A6F-0F48-B5B7-687A1F31222B}" srcOrd="6" destOrd="0" parTransId="{8D25DFE3-2B90-BC4A-A963-D604038D76D9}" sibTransId="{91ADFE26-A267-C349-85E1-13228C23D34F}"/>
    <dgm:cxn modelId="{99192AA8-58DC-7545-BDD9-9917CAFB44B6}" srcId="{DC87059B-565F-3649-B1BF-A894114A3030}" destId="{C4EAC13E-DB15-504F-82D7-3A98977FEBAE}" srcOrd="0" destOrd="0" parTransId="{336F4724-C59B-A24F-A98A-1FA8055CCC01}" sibTransId="{7852037C-9780-374E-9B88-57FCBCCDEDF9}"/>
    <dgm:cxn modelId="{0191F7F7-E776-4B4F-ACFA-6CF0EB94BA44}" type="presOf" srcId="{D31B9BAA-6860-A048-B6B4-4830CA38C8FE}" destId="{4B473150-93DD-8A47-B99D-6BC516682A2D}" srcOrd="0" destOrd="0" presId="urn:microsoft.com/office/officeart/2005/8/layout/chevron2"/>
    <dgm:cxn modelId="{A9528252-13D5-45F4-BA8C-964B4334DD42}" type="presOf" srcId="{5A2C8EF1-C3B7-3147-864C-E229EEDC6814}" destId="{EF707D20-71D4-CB45-AFEB-4F2A2DE9B208}" srcOrd="0" destOrd="0" presId="urn:microsoft.com/office/officeart/2005/8/layout/chevron2"/>
    <dgm:cxn modelId="{0A3B9A61-E990-45BB-8A4F-D9403C87361D}" type="presOf" srcId="{4F10EE1E-EAA5-7843-BB6D-29709AE1E6C3}" destId="{636615A1-7F62-0943-96C1-F3DE74747DA9}" srcOrd="0" destOrd="0" presId="urn:microsoft.com/office/officeart/2005/8/layout/chevron2"/>
    <dgm:cxn modelId="{95BCD3B7-47D5-6442-B806-0FE278C63A64}" srcId="{F7D2081E-8E5B-1843-8945-D4DB4FACD0BF}" destId="{4F10EE1E-EAA5-7843-BB6D-29709AE1E6C3}" srcOrd="0" destOrd="0" parTransId="{B33D9B07-CCE8-544B-9C13-BB1D07DBED20}" sibTransId="{6DC195C9-A4DD-ED46-AF46-1DC8FCC6E3F5}"/>
    <dgm:cxn modelId="{892FC97A-E139-434E-A6A7-37A592772384}" srcId="{A33D767C-C086-9B45-B4BF-4B2EEF5E57D6}" destId="{8BD906B6-B0EB-FB43-8DB2-390C2DD8E27A}" srcOrd="1" destOrd="0" parTransId="{07145C2A-F47D-EE46-AE4C-5308DB7A89B5}" sibTransId="{476F5B1E-F625-2940-A201-9384B1D4C42D}"/>
    <dgm:cxn modelId="{0FFB050F-50D4-4A72-A2EC-DF92C5EAAE36}" type="presOf" srcId="{372DFFF7-B48E-7242-9EFA-BEB44B1131EF}" destId="{87A34D66-52D0-3940-A87D-6DA72289FB50}" srcOrd="0" destOrd="0" presId="urn:microsoft.com/office/officeart/2005/8/layout/chevron2"/>
    <dgm:cxn modelId="{10467EED-7E67-42D3-90EB-4C0750D4BD30}" type="presOf" srcId="{9096D083-8A6F-0F48-B5B7-687A1F31222B}" destId="{BB862859-8249-2D4F-9DDA-FAD167FD0128}" srcOrd="0" destOrd="0" presId="urn:microsoft.com/office/officeart/2005/8/layout/chevron2"/>
    <dgm:cxn modelId="{8FEAFE71-A847-4A57-B2BE-A4F8A177F844}" type="presOf" srcId="{58E86281-2B9E-1446-8F15-2C6684D9250A}" destId="{352063A7-771B-B040-80DD-F0329816A576}" srcOrd="0" destOrd="0" presId="urn:microsoft.com/office/officeart/2005/8/layout/chevron2"/>
    <dgm:cxn modelId="{D6BA3FEB-B57C-44F0-973E-2653FA2F88F5}" type="presOf" srcId="{F7D2081E-8E5B-1843-8945-D4DB4FACD0BF}" destId="{4FFB26CD-8F1E-8446-8DFD-D7D5F3E28168}" srcOrd="0" destOrd="0" presId="urn:microsoft.com/office/officeart/2005/8/layout/chevron2"/>
    <dgm:cxn modelId="{4FC753AA-7D29-7341-B3C0-CBC2BA387F21}" srcId="{A79AE227-9A47-6142-8EDD-4B1976803BA3}" destId="{AC1F791B-3E23-084E-BC6E-4BD0948E5FB6}" srcOrd="7" destOrd="0" parTransId="{482263DF-DB49-D54B-86B6-E94B1FC29A06}" sibTransId="{0E59D270-1A46-954E-B227-A1CB75E0B56C}"/>
    <dgm:cxn modelId="{EB7E4D88-75C4-2445-9C53-B1E71D41885D}" srcId="{5A2C8EF1-C3B7-3147-864C-E229EEDC6814}" destId="{B1A941F5-3FE0-6143-B0E4-3CD05A1C0F28}" srcOrd="0" destOrd="0" parTransId="{5A81E8EC-573B-FF41-9953-E14CE892C908}" sibTransId="{75A417FD-DF8D-A147-984D-3307710D7B44}"/>
    <dgm:cxn modelId="{B2A9126C-CF50-8D47-A93E-808EA5184A17}" srcId="{A79AE227-9A47-6142-8EDD-4B1976803BA3}" destId="{A33D767C-C086-9B45-B4BF-4B2EEF5E57D6}" srcOrd="2" destOrd="0" parTransId="{9E32ABA5-5019-AA44-8AD2-F4E93A580B72}" sibTransId="{9C839762-B06E-2841-9EEB-8E7CD4776A64}"/>
    <dgm:cxn modelId="{93C6994C-EA91-C043-8C69-45066B691F88}" srcId="{9F2A04FF-6D70-0949-8BDB-9A107A6778E2}" destId="{7749AB59-88A1-D248-8563-3E3C41243086}" srcOrd="0" destOrd="0" parTransId="{283C7497-891B-7344-9820-D619C573CFCC}" sibTransId="{163092F7-1E17-6F47-8235-41F289CC24E9}"/>
    <dgm:cxn modelId="{5B1742D2-8389-8746-A05D-BD666167C323}" srcId="{A79AE227-9A47-6142-8EDD-4B1976803BA3}" destId="{DC87059B-565F-3649-B1BF-A894114A3030}" srcOrd="1" destOrd="0" parTransId="{1081158A-6E02-0742-8E5F-DBE5E8E5144B}" sibTransId="{68B5013C-3B39-DF4E-B042-CC32305038EA}"/>
    <dgm:cxn modelId="{3A2F741B-E5FB-4775-86B9-494C8CB8F7A9}" type="presOf" srcId="{AC1F791B-3E23-084E-BC6E-4BD0948E5FB6}" destId="{3F10B347-1A65-B24D-9936-09CC1C0936B5}" srcOrd="0" destOrd="0" presId="urn:microsoft.com/office/officeart/2005/8/layout/chevron2"/>
    <dgm:cxn modelId="{62D292C8-C2F5-F24D-A577-194C4344A832}" srcId="{A79AE227-9A47-6142-8EDD-4B1976803BA3}" destId="{9AE69713-EF05-F946-AEA6-6AA3D11319F3}" srcOrd="4" destOrd="0" parTransId="{3AD7D59C-E62C-CA4B-A39B-33FDA7FEB2DB}" sibTransId="{1ACFA2B9-2E50-6848-B6E4-142D29D89AAC}"/>
    <dgm:cxn modelId="{97D715B8-B0A9-0C4D-BFC1-EE0A4A884A8E}" srcId="{A79AE227-9A47-6142-8EDD-4B1976803BA3}" destId="{F7D2081E-8E5B-1843-8945-D4DB4FACD0BF}" srcOrd="3" destOrd="0" parTransId="{BB51E515-3809-5A4E-825F-D548382C7495}" sibTransId="{70983EFE-6965-0343-A6F9-2E68AB46693D}"/>
    <dgm:cxn modelId="{552853AD-28A9-4FF0-A79C-FEDEC4A494D6}" type="presOf" srcId="{9AE69713-EF05-F946-AEA6-6AA3D11319F3}" destId="{65E2AA8D-6EBE-1645-A248-3566B19CD567}" srcOrd="0" destOrd="0" presId="urn:microsoft.com/office/officeart/2005/8/layout/chevron2"/>
    <dgm:cxn modelId="{C78802D1-309B-6742-8EE6-BADCEA86DCA9}" srcId="{9096D083-8A6F-0F48-B5B7-687A1F31222B}" destId="{04337643-E586-4446-B543-E29EBB038B4B}" srcOrd="0" destOrd="0" parTransId="{2CE0A126-AB68-974D-98CA-3AE7E00E60AF}" sibTransId="{F37873A3-1916-B44B-9050-AD0593C0579B}"/>
    <dgm:cxn modelId="{42E1F0D5-AEFC-3749-B2A3-0080E542A61D}" srcId="{9AE69713-EF05-F946-AEA6-6AA3D11319F3}" destId="{372DFFF7-B48E-7242-9EFA-BEB44B1131EF}" srcOrd="0" destOrd="0" parTransId="{9C556795-87AC-9644-9865-27A67FEFFC80}" sibTransId="{669D5CF0-0174-B241-8715-A197AF996EEE}"/>
    <dgm:cxn modelId="{C87B05B8-8F37-4389-A401-D29ADDC1F2D7}" type="presOf" srcId="{A79AE227-9A47-6142-8EDD-4B1976803BA3}" destId="{E9459DB4-33BE-BA4B-90F2-5AC9E1ECD6E4}" srcOrd="0" destOrd="0" presId="urn:microsoft.com/office/officeart/2005/8/layout/chevron2"/>
    <dgm:cxn modelId="{451E7344-E3EE-4062-A200-D330B578878B}" type="presOf" srcId="{7A344FC1-5A1F-9849-91D6-81CF75795CC3}" destId="{87A34D66-52D0-3940-A87D-6DA72289FB50}" srcOrd="0" destOrd="1" presId="urn:microsoft.com/office/officeart/2005/8/layout/chevron2"/>
    <dgm:cxn modelId="{6914B0BB-6DC2-4BD0-93E3-A091B17ECD0A}" type="presOf" srcId="{9F2A04FF-6D70-0949-8BDB-9A107A6778E2}" destId="{788C61D3-8574-9348-A6F8-C3206D90C50C}" srcOrd="0" destOrd="0" presId="urn:microsoft.com/office/officeart/2005/8/layout/chevron2"/>
    <dgm:cxn modelId="{21E4970B-F0BC-4F66-8136-A4B7FC2A8F14}" type="presOf" srcId="{04337643-E586-4446-B543-E29EBB038B4B}" destId="{32D4AE7F-21AD-8C4F-8176-0B2AD147E07B}" srcOrd="0" destOrd="0" presId="urn:microsoft.com/office/officeart/2005/8/layout/chevron2"/>
    <dgm:cxn modelId="{7556A49E-481E-0A42-8991-F0098F03206B}" srcId="{A79AE227-9A47-6142-8EDD-4B1976803BA3}" destId="{5A2C8EF1-C3B7-3147-864C-E229EEDC6814}" srcOrd="5" destOrd="0" parTransId="{413743A3-3907-E34F-B2D9-845ED58815AF}" sibTransId="{A5F3424E-F8FB-264E-8C5B-078F61E85A63}"/>
    <dgm:cxn modelId="{898D6875-6D20-9247-B04E-DB2BD0460AA4}" srcId="{AC1F791B-3E23-084E-BC6E-4BD0948E5FB6}" destId="{D31B9BAA-6860-A048-B6B4-4830CA38C8FE}" srcOrd="0" destOrd="0" parTransId="{018F0508-9329-3A4E-99E7-C4D293D6C3FD}" sibTransId="{37FEB194-E09B-0045-966A-19E5F2D396E3}"/>
    <dgm:cxn modelId="{4FB7934B-D42E-4037-9A06-FC30454390D4}" type="presOf" srcId="{8BD906B6-B0EB-FB43-8DB2-390C2DD8E27A}" destId="{352063A7-771B-B040-80DD-F0329816A576}" srcOrd="0" destOrd="1" presId="urn:microsoft.com/office/officeart/2005/8/layout/chevron2"/>
    <dgm:cxn modelId="{A315F106-A6FA-4459-92F3-A849885FC046}" type="presOf" srcId="{C4EAC13E-DB15-504F-82D7-3A98977FEBAE}" destId="{79A26735-674D-6942-BA9D-DF83B11DFC85}" srcOrd="0" destOrd="0" presId="urn:microsoft.com/office/officeart/2005/8/layout/chevron2"/>
    <dgm:cxn modelId="{E5107784-99D1-49E2-89E3-8C6E6C3CAAD3}" type="presOf" srcId="{B1A941F5-3FE0-6143-B0E4-3CD05A1C0F28}" destId="{E9D98E42-2873-A146-9824-D7E5F7DB0AF5}" srcOrd="0" destOrd="0" presId="urn:microsoft.com/office/officeart/2005/8/layout/chevron2"/>
    <dgm:cxn modelId="{B4636CFF-9E71-4D56-AB4F-3652431C832C}" type="presOf" srcId="{7749AB59-88A1-D248-8563-3E3C41243086}" destId="{FDC9F793-0240-3343-BAA4-5B253ECB4375}" srcOrd="0" destOrd="0" presId="urn:microsoft.com/office/officeart/2005/8/layout/chevron2"/>
    <dgm:cxn modelId="{00A33DBB-7FD7-7E40-9D28-C6E0416DF015}" srcId="{A33D767C-C086-9B45-B4BF-4B2EEF5E57D6}" destId="{58E86281-2B9E-1446-8F15-2C6684D9250A}" srcOrd="0" destOrd="0" parTransId="{8885B76F-2664-2642-9286-5F7CACA2D0E7}" sibTransId="{C6ED7EAD-4604-FD48-AEAD-8158175AB601}"/>
    <dgm:cxn modelId="{336E7252-2FC3-E24E-884D-47628E5B67F6}" srcId="{A79AE227-9A47-6142-8EDD-4B1976803BA3}" destId="{9F2A04FF-6D70-0949-8BDB-9A107A6778E2}" srcOrd="0" destOrd="0" parTransId="{816B094A-396D-A345-9F6C-50E34B96A539}" sibTransId="{1F5DEEFF-5EBC-8C41-AFA1-10F5F5683BBD}"/>
    <dgm:cxn modelId="{D7B4A373-3A75-43BB-9FA5-34AD550870DD}" type="presOf" srcId="{DC87059B-565F-3649-B1BF-A894114A3030}" destId="{CF3A9568-AA05-6740-96B8-6522AC11A7EB}" srcOrd="0" destOrd="0" presId="urn:microsoft.com/office/officeart/2005/8/layout/chevron2"/>
    <dgm:cxn modelId="{15A80304-AC09-4621-8DF1-FE7FD64B947C}" type="presParOf" srcId="{E9459DB4-33BE-BA4B-90F2-5AC9E1ECD6E4}" destId="{BF7CA9F7-D141-4844-8376-D8C78C511AD9}" srcOrd="0" destOrd="0" presId="urn:microsoft.com/office/officeart/2005/8/layout/chevron2"/>
    <dgm:cxn modelId="{B9D2836C-6DC3-4A67-AAF8-B7ECE21AAFCC}" type="presParOf" srcId="{BF7CA9F7-D141-4844-8376-D8C78C511AD9}" destId="{788C61D3-8574-9348-A6F8-C3206D90C50C}" srcOrd="0" destOrd="0" presId="urn:microsoft.com/office/officeart/2005/8/layout/chevron2"/>
    <dgm:cxn modelId="{AC57544F-155F-419B-A482-1CF38D99BA3A}" type="presParOf" srcId="{BF7CA9F7-D141-4844-8376-D8C78C511AD9}" destId="{FDC9F793-0240-3343-BAA4-5B253ECB4375}" srcOrd="1" destOrd="0" presId="urn:microsoft.com/office/officeart/2005/8/layout/chevron2"/>
    <dgm:cxn modelId="{273B9BD6-6B27-4659-B675-8712291B6E5B}" type="presParOf" srcId="{E9459DB4-33BE-BA4B-90F2-5AC9E1ECD6E4}" destId="{D402F605-222A-154A-9E91-B19F99A13877}" srcOrd="1" destOrd="0" presId="urn:microsoft.com/office/officeart/2005/8/layout/chevron2"/>
    <dgm:cxn modelId="{4B028C9E-7558-4958-A79D-322509B36DAF}" type="presParOf" srcId="{E9459DB4-33BE-BA4B-90F2-5AC9E1ECD6E4}" destId="{76855904-C2E8-8F45-9E7C-268CF8739B9F}" srcOrd="2" destOrd="0" presId="urn:microsoft.com/office/officeart/2005/8/layout/chevron2"/>
    <dgm:cxn modelId="{42B752DC-A6F1-4974-8BAA-395D56AEF26E}" type="presParOf" srcId="{76855904-C2E8-8F45-9E7C-268CF8739B9F}" destId="{CF3A9568-AA05-6740-96B8-6522AC11A7EB}" srcOrd="0" destOrd="0" presId="urn:microsoft.com/office/officeart/2005/8/layout/chevron2"/>
    <dgm:cxn modelId="{A3EADBCD-50A3-44D0-A48C-FB68ED18A7F7}" type="presParOf" srcId="{76855904-C2E8-8F45-9E7C-268CF8739B9F}" destId="{79A26735-674D-6942-BA9D-DF83B11DFC85}" srcOrd="1" destOrd="0" presId="urn:microsoft.com/office/officeart/2005/8/layout/chevron2"/>
    <dgm:cxn modelId="{8F9961EC-F41C-454C-A871-CFB0C1BF6290}" type="presParOf" srcId="{E9459DB4-33BE-BA4B-90F2-5AC9E1ECD6E4}" destId="{BBE234C4-0EB0-7A45-81C7-956342DC05F0}" srcOrd="3" destOrd="0" presId="urn:microsoft.com/office/officeart/2005/8/layout/chevron2"/>
    <dgm:cxn modelId="{603C97C5-8294-40CB-85D6-79488A94017A}" type="presParOf" srcId="{E9459DB4-33BE-BA4B-90F2-5AC9E1ECD6E4}" destId="{2F59ED36-3274-ED44-9E69-8448327A1105}" srcOrd="4" destOrd="0" presId="urn:microsoft.com/office/officeart/2005/8/layout/chevron2"/>
    <dgm:cxn modelId="{5CF4EBAB-D382-4BEB-9F5D-0BC042C1138B}" type="presParOf" srcId="{2F59ED36-3274-ED44-9E69-8448327A1105}" destId="{6D4191C0-C4E9-D949-B255-6093121DBBCC}" srcOrd="0" destOrd="0" presId="urn:microsoft.com/office/officeart/2005/8/layout/chevron2"/>
    <dgm:cxn modelId="{6C07B7DF-7A62-4CA5-9B2E-A4D29CD62CE9}" type="presParOf" srcId="{2F59ED36-3274-ED44-9E69-8448327A1105}" destId="{352063A7-771B-B040-80DD-F0329816A576}" srcOrd="1" destOrd="0" presId="urn:microsoft.com/office/officeart/2005/8/layout/chevron2"/>
    <dgm:cxn modelId="{3A6F6601-0CAC-4647-9E03-C1C8596A5FAE}" type="presParOf" srcId="{E9459DB4-33BE-BA4B-90F2-5AC9E1ECD6E4}" destId="{316A84DC-A0E1-2B47-8443-3738D03E21C1}" srcOrd="5" destOrd="0" presId="urn:microsoft.com/office/officeart/2005/8/layout/chevron2"/>
    <dgm:cxn modelId="{A7BD7FEF-6746-4539-9052-F19C3DA73AA7}" type="presParOf" srcId="{E9459DB4-33BE-BA4B-90F2-5AC9E1ECD6E4}" destId="{68D68909-3F73-FE4B-99B7-94451361816C}" srcOrd="6" destOrd="0" presId="urn:microsoft.com/office/officeart/2005/8/layout/chevron2"/>
    <dgm:cxn modelId="{26407DD5-B5FD-41E8-ADB0-A9A100E95761}" type="presParOf" srcId="{68D68909-3F73-FE4B-99B7-94451361816C}" destId="{4FFB26CD-8F1E-8446-8DFD-D7D5F3E28168}" srcOrd="0" destOrd="0" presId="urn:microsoft.com/office/officeart/2005/8/layout/chevron2"/>
    <dgm:cxn modelId="{DAE9CDA5-C6B7-417B-A6F0-EDD4DDFFCDD5}" type="presParOf" srcId="{68D68909-3F73-FE4B-99B7-94451361816C}" destId="{636615A1-7F62-0943-96C1-F3DE74747DA9}" srcOrd="1" destOrd="0" presId="urn:microsoft.com/office/officeart/2005/8/layout/chevron2"/>
    <dgm:cxn modelId="{6F464771-C626-4F0C-9448-57553B607EE7}" type="presParOf" srcId="{E9459DB4-33BE-BA4B-90F2-5AC9E1ECD6E4}" destId="{51EC5038-87B8-CA49-850F-70085C21C352}" srcOrd="7" destOrd="0" presId="urn:microsoft.com/office/officeart/2005/8/layout/chevron2"/>
    <dgm:cxn modelId="{ED0C4CBE-31DC-4CFB-8D4C-28A0DE5AA472}" type="presParOf" srcId="{E9459DB4-33BE-BA4B-90F2-5AC9E1ECD6E4}" destId="{A1F782B1-74FC-B443-B718-7DFF41B52307}" srcOrd="8" destOrd="0" presId="urn:microsoft.com/office/officeart/2005/8/layout/chevron2"/>
    <dgm:cxn modelId="{88CFD485-7288-40F8-A722-BF20D5A21ACC}" type="presParOf" srcId="{A1F782B1-74FC-B443-B718-7DFF41B52307}" destId="{65E2AA8D-6EBE-1645-A248-3566B19CD567}" srcOrd="0" destOrd="0" presId="urn:microsoft.com/office/officeart/2005/8/layout/chevron2"/>
    <dgm:cxn modelId="{4F40B899-7855-44E4-8021-AED8120E536A}" type="presParOf" srcId="{A1F782B1-74FC-B443-B718-7DFF41B52307}" destId="{87A34D66-52D0-3940-A87D-6DA72289FB50}" srcOrd="1" destOrd="0" presId="urn:microsoft.com/office/officeart/2005/8/layout/chevron2"/>
    <dgm:cxn modelId="{85D6FDD8-9561-4601-8B16-0DAF140BE29A}" type="presParOf" srcId="{E9459DB4-33BE-BA4B-90F2-5AC9E1ECD6E4}" destId="{8C021DA4-E911-D14C-AE77-C7294FC89E20}" srcOrd="9" destOrd="0" presId="urn:microsoft.com/office/officeart/2005/8/layout/chevron2"/>
    <dgm:cxn modelId="{A6C45E6A-736A-499E-A4ED-4A4A13108FC1}" type="presParOf" srcId="{E9459DB4-33BE-BA4B-90F2-5AC9E1ECD6E4}" destId="{AEABE34F-2338-8A4C-B5A7-1248421F39E5}" srcOrd="10" destOrd="0" presId="urn:microsoft.com/office/officeart/2005/8/layout/chevron2"/>
    <dgm:cxn modelId="{BE9BC3DF-E612-472F-B20C-7238AFB222E9}" type="presParOf" srcId="{AEABE34F-2338-8A4C-B5A7-1248421F39E5}" destId="{EF707D20-71D4-CB45-AFEB-4F2A2DE9B208}" srcOrd="0" destOrd="0" presId="urn:microsoft.com/office/officeart/2005/8/layout/chevron2"/>
    <dgm:cxn modelId="{50BBFF69-E429-4487-8876-24D50B6F6DC8}" type="presParOf" srcId="{AEABE34F-2338-8A4C-B5A7-1248421F39E5}" destId="{E9D98E42-2873-A146-9824-D7E5F7DB0AF5}" srcOrd="1" destOrd="0" presId="urn:microsoft.com/office/officeart/2005/8/layout/chevron2"/>
    <dgm:cxn modelId="{DEF0AF0A-F53D-4118-9EE5-14BF16541EE8}" type="presParOf" srcId="{E9459DB4-33BE-BA4B-90F2-5AC9E1ECD6E4}" destId="{57241526-E5AA-BC4F-B5B0-D639CBBC1501}" srcOrd="11" destOrd="0" presId="urn:microsoft.com/office/officeart/2005/8/layout/chevron2"/>
    <dgm:cxn modelId="{59BC8658-D5F5-46D5-BE05-C30841AC36EF}" type="presParOf" srcId="{E9459DB4-33BE-BA4B-90F2-5AC9E1ECD6E4}" destId="{CE39B8D7-EB23-214C-90A7-404FCF98E97B}" srcOrd="12" destOrd="0" presId="urn:microsoft.com/office/officeart/2005/8/layout/chevron2"/>
    <dgm:cxn modelId="{730D42B8-FB42-4EA0-8E10-BD4DA29542B4}" type="presParOf" srcId="{CE39B8D7-EB23-214C-90A7-404FCF98E97B}" destId="{BB862859-8249-2D4F-9DDA-FAD167FD0128}" srcOrd="0" destOrd="0" presId="urn:microsoft.com/office/officeart/2005/8/layout/chevron2"/>
    <dgm:cxn modelId="{CD8C2530-B980-4598-BC6D-00D621C18361}" type="presParOf" srcId="{CE39B8D7-EB23-214C-90A7-404FCF98E97B}" destId="{32D4AE7F-21AD-8C4F-8176-0B2AD147E07B}" srcOrd="1" destOrd="0" presId="urn:microsoft.com/office/officeart/2005/8/layout/chevron2"/>
    <dgm:cxn modelId="{96E82C1A-7C1D-43E7-ABA5-6C6535796F8D}" type="presParOf" srcId="{E9459DB4-33BE-BA4B-90F2-5AC9E1ECD6E4}" destId="{FED1C873-728B-5944-BFF3-D0AFCAA029B5}" srcOrd="13" destOrd="0" presId="urn:microsoft.com/office/officeart/2005/8/layout/chevron2"/>
    <dgm:cxn modelId="{00973711-9599-4434-A08E-1F3096ABE2C6}" type="presParOf" srcId="{E9459DB4-33BE-BA4B-90F2-5AC9E1ECD6E4}" destId="{12B787BB-8A74-A340-AF56-9A440D8D53A6}" srcOrd="14" destOrd="0" presId="urn:microsoft.com/office/officeart/2005/8/layout/chevron2"/>
    <dgm:cxn modelId="{FFEC23FB-25B5-4714-8D99-7A8DB51C6813}" type="presParOf" srcId="{12B787BB-8A74-A340-AF56-9A440D8D53A6}" destId="{3F10B347-1A65-B24D-9936-09CC1C0936B5}" srcOrd="0" destOrd="0" presId="urn:microsoft.com/office/officeart/2005/8/layout/chevron2"/>
    <dgm:cxn modelId="{A5C5B226-DEC9-47CC-A7DC-06DAB78F7A17}" type="presParOf" srcId="{12B787BB-8A74-A340-AF56-9A440D8D53A6}" destId="{4B473150-93DD-8A47-B99D-6BC516682A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A19BD-3EEC-2243-BA19-50E2772F79EC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5BB3-369F-AE44-B60D-AED09D306322}">
      <dgm:prSet phldrT="[Text]" custT="1"/>
      <dgm:spPr/>
      <dgm:t>
        <a:bodyPr/>
        <a:lstStyle/>
        <a:p>
          <a:r>
            <a:rPr lang="en-US" sz="1400" b="1">
              <a:latin typeface="Times New Roman"/>
              <a:cs typeface="Times New Roman"/>
            </a:rPr>
            <a:t>Neurological assessment (6 months post TAVR) </a:t>
          </a:r>
        </a:p>
      </dgm:t>
    </dgm:pt>
    <dgm:pt modelId="{CF95F9F9-99BD-3049-B139-4829D3BC06C8}" type="parTrans" cxnId="{1EDC7FBC-8256-C34D-A719-CE5B492145EE}">
      <dgm:prSet/>
      <dgm:spPr/>
      <dgm:t>
        <a:bodyPr/>
        <a:lstStyle/>
        <a:p>
          <a:endParaRPr lang="en-US"/>
        </a:p>
      </dgm:t>
    </dgm:pt>
    <dgm:pt modelId="{3D28A94D-599E-2E4E-ACC3-30D861265587}" type="sibTrans" cxnId="{1EDC7FBC-8256-C34D-A719-CE5B492145EE}">
      <dgm:prSet/>
      <dgm:spPr/>
      <dgm:t>
        <a:bodyPr/>
        <a:lstStyle/>
        <a:p>
          <a:endParaRPr lang="en-US"/>
        </a:p>
      </dgm:t>
    </dgm:pt>
    <dgm:pt modelId="{FDA85C13-247D-3E47-AF44-7F15A8804A59}">
      <dgm:prSet phldrT="[Text]" custT="1"/>
      <dgm:spPr/>
      <dgm:t>
        <a:bodyPr/>
        <a:lstStyle/>
        <a:p>
          <a:r>
            <a:rPr lang="en-US" sz="1400">
              <a:latin typeface="Times New Roman"/>
              <a:cs typeface="Times New Roman"/>
            </a:rPr>
            <a:t>n = 84 had both MRI and were included in the analysis</a:t>
          </a:r>
        </a:p>
      </dgm:t>
    </dgm:pt>
    <dgm:pt modelId="{E2ACF27F-DBD8-2740-9005-3F425F869341}" type="sibTrans" cxnId="{6C421DAD-1A19-1940-BEFB-B5FCE54F7837}">
      <dgm:prSet/>
      <dgm:spPr/>
      <dgm:t>
        <a:bodyPr/>
        <a:lstStyle/>
        <a:p>
          <a:endParaRPr lang="en-US"/>
        </a:p>
      </dgm:t>
    </dgm:pt>
    <dgm:pt modelId="{05539C8C-EED2-2847-9EDB-1B4B7010A7D0}" type="parTrans" cxnId="{6C421DAD-1A19-1940-BEFB-B5FCE54F7837}">
      <dgm:prSet/>
      <dgm:spPr/>
      <dgm:t>
        <a:bodyPr/>
        <a:lstStyle/>
        <a:p>
          <a:endParaRPr lang="en-US"/>
        </a:p>
      </dgm:t>
    </dgm:pt>
    <dgm:pt modelId="{AD34F3A7-AC0A-784E-A068-E7E32225D00E}">
      <dgm:prSet custT="1"/>
      <dgm:spPr/>
      <dgm:t>
        <a:bodyPr/>
        <a:lstStyle/>
        <a:p>
          <a:r>
            <a:rPr lang="en-US" sz="1400" b="1">
              <a:latin typeface="Times New Roman"/>
              <a:cs typeface="Times New Roman"/>
            </a:rPr>
            <a:t>Preprocedural</a:t>
          </a:r>
          <a:r>
            <a:rPr lang="en-US" sz="1400">
              <a:latin typeface="Times New Roman"/>
              <a:cs typeface="Times New Roman"/>
            </a:rPr>
            <a:t> </a:t>
          </a:r>
          <a:r>
            <a:rPr lang="en-US" sz="1400" b="1">
              <a:latin typeface="Times New Roman"/>
              <a:cs typeface="Times New Roman"/>
            </a:rPr>
            <a:t>cerebral MRI</a:t>
          </a:r>
          <a:endParaRPr lang="en-US" sz="1400">
            <a:latin typeface="Times New Roman"/>
            <a:cs typeface="Times New Roman"/>
          </a:endParaRPr>
        </a:p>
      </dgm:t>
    </dgm:pt>
    <dgm:pt modelId="{362106A1-0AEA-2447-A761-612B56E57FA1}" type="parTrans" cxnId="{9069A6CC-761C-0446-A413-6C0DE1F39857}">
      <dgm:prSet/>
      <dgm:spPr/>
      <dgm:t>
        <a:bodyPr/>
        <a:lstStyle/>
        <a:p>
          <a:endParaRPr lang="en-US"/>
        </a:p>
      </dgm:t>
    </dgm:pt>
    <dgm:pt modelId="{AB183882-8B4D-F345-B1BB-6BBA1E876CB0}" type="sibTrans" cxnId="{9069A6CC-761C-0446-A413-6C0DE1F39857}">
      <dgm:prSet/>
      <dgm:spPr/>
      <dgm:t>
        <a:bodyPr/>
        <a:lstStyle/>
        <a:p>
          <a:endParaRPr lang="en-US"/>
        </a:p>
      </dgm:t>
    </dgm:pt>
    <dgm:pt modelId="{243A7C3B-993F-E340-94BF-098DD637768B}">
      <dgm:prSet custT="1"/>
      <dgm:spPr/>
      <dgm:t>
        <a:bodyPr/>
        <a:lstStyle/>
        <a:p>
          <a:r>
            <a:rPr lang="en-US" sz="1400">
              <a:latin typeface="Times New Roman"/>
              <a:cs typeface="Times New Roman"/>
            </a:rPr>
            <a:t>Intrahospital outcomes : VARC-2 criteria</a:t>
          </a:r>
        </a:p>
      </dgm:t>
    </dgm:pt>
    <dgm:pt modelId="{5DE61369-2284-A34F-87EE-B457033187D7}" type="parTrans" cxnId="{853F3A81-EF3E-184E-8B3A-1706408E046E}">
      <dgm:prSet/>
      <dgm:spPr/>
      <dgm:t>
        <a:bodyPr/>
        <a:lstStyle/>
        <a:p>
          <a:endParaRPr lang="en-US"/>
        </a:p>
      </dgm:t>
    </dgm:pt>
    <dgm:pt modelId="{81910DDD-79B0-A343-BDE5-B6FC45C70183}" type="sibTrans" cxnId="{853F3A81-EF3E-184E-8B3A-1706408E046E}">
      <dgm:prSet/>
      <dgm:spPr/>
      <dgm:t>
        <a:bodyPr/>
        <a:lstStyle/>
        <a:p>
          <a:endParaRPr lang="en-US"/>
        </a:p>
      </dgm:t>
    </dgm:pt>
    <dgm:pt modelId="{3C4756FC-90A3-C345-A041-876FB710B573}">
      <dgm:prSet custT="1"/>
      <dgm:spPr/>
      <dgm:t>
        <a:bodyPr/>
        <a:lstStyle/>
        <a:p>
          <a:r>
            <a:rPr lang="en-US" sz="800">
              <a:latin typeface="Times New Roman"/>
              <a:cs typeface="Times New Roman"/>
            </a:rPr>
            <a:t>n= 73 (86%) were evaluated (n= 11 were dead before)</a:t>
          </a:r>
        </a:p>
      </dgm:t>
    </dgm:pt>
    <dgm:pt modelId="{A3A513DF-248E-EA47-98A3-5BFE33380B5C}" type="parTrans" cxnId="{39B6A743-7187-1347-8135-659DE155189C}">
      <dgm:prSet/>
      <dgm:spPr/>
      <dgm:t>
        <a:bodyPr/>
        <a:lstStyle/>
        <a:p>
          <a:endParaRPr lang="en-US"/>
        </a:p>
      </dgm:t>
    </dgm:pt>
    <dgm:pt modelId="{61F9A0D7-1014-0847-8560-BFBC9A18B4E6}" type="sibTrans" cxnId="{39B6A743-7187-1347-8135-659DE155189C}">
      <dgm:prSet/>
      <dgm:spPr/>
      <dgm:t>
        <a:bodyPr/>
        <a:lstStyle/>
        <a:p>
          <a:endParaRPr lang="en-US"/>
        </a:p>
      </dgm:t>
    </dgm:pt>
    <dgm:pt modelId="{C41DAAE6-42E0-664D-A4DB-09D184398F6D}">
      <dgm:prSet custT="1"/>
      <dgm:spPr/>
      <dgm:t>
        <a:bodyPr/>
        <a:lstStyle/>
        <a:p>
          <a:r>
            <a:rPr lang="en-US" sz="1400" b="1">
              <a:latin typeface="Times New Roman"/>
              <a:cs typeface="Times New Roman"/>
            </a:rPr>
            <a:t>Patients referred for TAVR procedure</a:t>
          </a:r>
        </a:p>
      </dgm:t>
    </dgm:pt>
    <dgm:pt modelId="{696D0960-B90C-A04A-9C93-BC1BDF63BF0F}" type="parTrans" cxnId="{AFDB13B4-839E-CB4E-9D3C-0348E4B6E8E9}">
      <dgm:prSet/>
      <dgm:spPr/>
      <dgm:t>
        <a:bodyPr/>
        <a:lstStyle/>
        <a:p>
          <a:endParaRPr lang="en-US"/>
        </a:p>
      </dgm:t>
    </dgm:pt>
    <dgm:pt modelId="{2C644212-B44D-5C40-A430-FCEB8B66E866}" type="sibTrans" cxnId="{AFDB13B4-839E-CB4E-9D3C-0348E4B6E8E9}">
      <dgm:prSet/>
      <dgm:spPr/>
      <dgm:t>
        <a:bodyPr/>
        <a:lstStyle/>
        <a:p>
          <a:endParaRPr lang="en-US"/>
        </a:p>
      </dgm:t>
    </dgm:pt>
    <dgm:pt modelId="{2DE24651-ECCD-3E4F-94DE-F33F89BC151E}">
      <dgm:prSet phldrT="[Text]" custT="1"/>
      <dgm:spPr/>
      <dgm:t>
        <a:bodyPr/>
        <a:lstStyle/>
        <a:p>
          <a:r>
            <a:rPr lang="en-US" sz="800">
              <a:latin typeface="Times New Roman"/>
              <a:cs typeface="Times New Roman"/>
            </a:rPr>
            <a:t>n= 90 patients consented and were enrolled in the study</a:t>
          </a:r>
        </a:p>
      </dgm:t>
    </dgm:pt>
    <dgm:pt modelId="{CC669C8B-18D6-244B-8259-A8BE1E7E80BA}" type="parTrans" cxnId="{CE58729D-4B29-D94C-84CE-85448B5D9195}">
      <dgm:prSet/>
      <dgm:spPr/>
      <dgm:t>
        <a:bodyPr/>
        <a:lstStyle/>
        <a:p>
          <a:endParaRPr lang="en-US"/>
        </a:p>
      </dgm:t>
    </dgm:pt>
    <dgm:pt modelId="{0627F906-C085-FB48-A48B-039E12373443}" type="sibTrans" cxnId="{CE58729D-4B29-D94C-84CE-85448B5D9195}">
      <dgm:prSet/>
      <dgm:spPr/>
      <dgm:t>
        <a:bodyPr/>
        <a:lstStyle/>
        <a:p>
          <a:endParaRPr lang="en-US"/>
        </a:p>
      </dgm:t>
    </dgm:pt>
    <dgm:pt modelId="{BA82FD1A-5ED3-CC4B-8021-E21A4732EA3A}">
      <dgm:prSet custT="1"/>
      <dgm:spPr/>
      <dgm:t>
        <a:bodyPr/>
        <a:lstStyle/>
        <a:p>
          <a:r>
            <a:rPr lang="en-US" sz="1400" b="1">
              <a:latin typeface="Times New Roman"/>
              <a:cs typeface="Times New Roman"/>
            </a:rPr>
            <a:t>Postprocedural</a:t>
          </a:r>
          <a:r>
            <a:rPr lang="en-US" sz="1400">
              <a:latin typeface="Times New Roman"/>
              <a:cs typeface="Times New Roman"/>
            </a:rPr>
            <a:t> </a:t>
          </a:r>
          <a:r>
            <a:rPr lang="en-US" sz="1400" b="1">
              <a:latin typeface="Times New Roman"/>
              <a:cs typeface="Times New Roman"/>
            </a:rPr>
            <a:t>cerebral</a:t>
          </a:r>
          <a:r>
            <a:rPr lang="en-US" sz="1400">
              <a:latin typeface="Times New Roman"/>
              <a:cs typeface="Times New Roman"/>
            </a:rPr>
            <a:t> </a:t>
          </a:r>
          <a:r>
            <a:rPr lang="en-US" sz="1400" b="1">
              <a:latin typeface="Times New Roman"/>
              <a:cs typeface="Times New Roman"/>
            </a:rPr>
            <a:t>MRI</a:t>
          </a:r>
          <a:endParaRPr lang="en-US" sz="1400">
            <a:latin typeface="Times New Roman"/>
            <a:cs typeface="Times New Roman"/>
          </a:endParaRPr>
        </a:p>
      </dgm:t>
    </dgm:pt>
    <dgm:pt modelId="{9F5D6D4A-FCAF-C749-B3D5-D4CED7E504D0}" type="sibTrans" cxnId="{DCA7857E-D8D5-2D42-A3C6-615533CD6850}">
      <dgm:prSet/>
      <dgm:spPr/>
      <dgm:t>
        <a:bodyPr/>
        <a:lstStyle/>
        <a:p>
          <a:endParaRPr lang="en-US"/>
        </a:p>
      </dgm:t>
    </dgm:pt>
    <dgm:pt modelId="{99DC3769-96A5-EB4D-85EB-7BDE6B61D4A6}" type="parTrans" cxnId="{DCA7857E-D8D5-2D42-A3C6-615533CD6850}">
      <dgm:prSet/>
      <dgm:spPr/>
      <dgm:t>
        <a:bodyPr/>
        <a:lstStyle/>
        <a:p>
          <a:endParaRPr lang="en-US"/>
        </a:p>
      </dgm:t>
    </dgm:pt>
    <dgm:pt modelId="{5324B0B4-346E-004D-9C48-313513A989D4}">
      <dgm:prSet custT="1"/>
      <dgm:spPr/>
      <dgm:t>
        <a:bodyPr/>
        <a:lstStyle/>
        <a:p>
          <a:r>
            <a:rPr lang="en-US" sz="800">
              <a:latin typeface="Times New Roman"/>
              <a:cs typeface="Times New Roman"/>
            </a:rPr>
            <a:t>n= 22 (26%) patients with at least one </a:t>
          </a:r>
          <a:r>
            <a:rPr lang="en-US" sz="800" i="1">
              <a:latin typeface="Times New Roman"/>
              <a:cs typeface="Times New Roman"/>
            </a:rPr>
            <a:t>CMB</a:t>
          </a:r>
          <a:r>
            <a:rPr lang="en-US" sz="800">
              <a:latin typeface="Times New Roman"/>
              <a:cs typeface="Times New Roman"/>
            </a:rPr>
            <a:t>; n= 5 (5%) patients with at least one infarct</a:t>
          </a:r>
        </a:p>
      </dgm:t>
    </dgm:pt>
    <dgm:pt modelId="{D4E9FF90-05B2-8A44-8974-A2E69F2B0D58}" type="parTrans" cxnId="{3447A8D4-A8F1-DC48-A90A-1EA48D662128}">
      <dgm:prSet/>
      <dgm:spPr/>
      <dgm:t>
        <a:bodyPr/>
        <a:lstStyle/>
        <a:p>
          <a:endParaRPr lang="en-US"/>
        </a:p>
      </dgm:t>
    </dgm:pt>
    <dgm:pt modelId="{5DC88C04-46AC-4743-BED0-882750BE136F}" type="sibTrans" cxnId="{3447A8D4-A8F1-DC48-A90A-1EA48D662128}">
      <dgm:prSet/>
      <dgm:spPr/>
      <dgm:t>
        <a:bodyPr/>
        <a:lstStyle/>
        <a:p>
          <a:endParaRPr lang="en-US"/>
        </a:p>
      </dgm:t>
    </dgm:pt>
    <dgm:pt modelId="{60B03CC5-24BF-CA4E-9271-08528B1E7AF5}">
      <dgm:prSet custT="1"/>
      <dgm:spPr/>
      <dgm:t>
        <a:bodyPr/>
        <a:lstStyle/>
        <a:p>
          <a:r>
            <a:rPr lang="en-US" sz="800">
              <a:latin typeface="Times New Roman"/>
              <a:cs typeface="Times New Roman"/>
            </a:rPr>
            <a:t>n= 19 (23%) patients with at least one new </a:t>
          </a:r>
          <a:r>
            <a:rPr lang="en-US" sz="800" i="1">
              <a:latin typeface="Times New Roman"/>
              <a:cs typeface="Times New Roman"/>
            </a:rPr>
            <a:t>CMB</a:t>
          </a:r>
          <a:r>
            <a:rPr lang="en-US" sz="800">
              <a:latin typeface="Times New Roman"/>
              <a:cs typeface="Times New Roman"/>
            </a:rPr>
            <a:t>; n= 54 (64%) patients with at least one new infarct</a:t>
          </a:r>
        </a:p>
      </dgm:t>
    </dgm:pt>
    <dgm:pt modelId="{C713CEA8-EF11-3143-8F2C-E8EE5A13361D}" type="sibTrans" cxnId="{DFD0727E-E671-104C-B2BE-2B61FBF31CD0}">
      <dgm:prSet/>
      <dgm:spPr/>
      <dgm:t>
        <a:bodyPr/>
        <a:lstStyle/>
        <a:p>
          <a:endParaRPr lang="en-US"/>
        </a:p>
      </dgm:t>
    </dgm:pt>
    <dgm:pt modelId="{F9F1F9CC-0238-1646-A702-5C63A36CB031}" type="parTrans" cxnId="{DFD0727E-E671-104C-B2BE-2B61FBF31CD0}">
      <dgm:prSet/>
      <dgm:spPr/>
      <dgm:t>
        <a:bodyPr/>
        <a:lstStyle/>
        <a:p>
          <a:endParaRPr lang="en-US"/>
        </a:p>
      </dgm:t>
    </dgm:pt>
    <dgm:pt modelId="{D5C2ADC3-5EC9-F647-9937-19E1F06EBA5D}">
      <dgm:prSet custT="1"/>
      <dgm:spPr/>
      <dgm:t>
        <a:bodyPr/>
        <a:lstStyle/>
        <a:p>
          <a:r>
            <a:rPr lang="en-US" sz="1400" b="1">
              <a:latin typeface="Times New Roman"/>
              <a:cs typeface="Times New Roman"/>
            </a:rPr>
            <a:t>Neurological assessment (preprocedural)</a:t>
          </a:r>
        </a:p>
      </dgm:t>
    </dgm:pt>
    <dgm:pt modelId="{C1C53148-69E0-F14F-8241-5EAB877A7334}" type="parTrans" cxnId="{37385E44-4599-DB48-A943-42CE3A7B54D8}">
      <dgm:prSet/>
      <dgm:spPr/>
      <dgm:t>
        <a:bodyPr/>
        <a:lstStyle/>
        <a:p>
          <a:endParaRPr lang="en-US"/>
        </a:p>
      </dgm:t>
    </dgm:pt>
    <dgm:pt modelId="{4126DD1D-1AB0-EF45-9E70-9B7451AB1A13}" type="sibTrans" cxnId="{37385E44-4599-DB48-A943-42CE3A7B54D8}">
      <dgm:prSet/>
      <dgm:spPr/>
      <dgm:t>
        <a:bodyPr/>
        <a:lstStyle/>
        <a:p>
          <a:endParaRPr lang="en-US"/>
        </a:p>
      </dgm:t>
    </dgm:pt>
    <dgm:pt modelId="{75778C7C-DF3C-7044-9D7A-F14C223F746D}">
      <dgm:prSet custT="1"/>
      <dgm:spPr/>
      <dgm:t>
        <a:bodyPr/>
        <a:lstStyle/>
        <a:p>
          <a:r>
            <a:rPr lang="en-US" sz="800">
              <a:latin typeface="Times New Roman"/>
              <a:cs typeface="Times New Roman"/>
            </a:rPr>
            <a:t>NIHSS score, modified Rankin score, EQ-5D scale, MMSE score</a:t>
          </a:r>
        </a:p>
      </dgm:t>
    </dgm:pt>
    <dgm:pt modelId="{BF675928-5FA6-414E-977E-44C3B1606102}" type="parTrans" cxnId="{F621C087-C384-A946-8FEA-689EABC3E92B}">
      <dgm:prSet/>
      <dgm:spPr/>
      <dgm:t>
        <a:bodyPr/>
        <a:lstStyle/>
        <a:p>
          <a:endParaRPr lang="en-US"/>
        </a:p>
      </dgm:t>
    </dgm:pt>
    <dgm:pt modelId="{016FF738-AB17-AD45-A9B0-9464C6CA614E}" type="sibTrans" cxnId="{F621C087-C384-A946-8FEA-689EABC3E92B}">
      <dgm:prSet/>
      <dgm:spPr/>
      <dgm:t>
        <a:bodyPr/>
        <a:lstStyle/>
        <a:p>
          <a:endParaRPr lang="en-US"/>
        </a:p>
      </dgm:t>
    </dgm:pt>
    <dgm:pt modelId="{489C42E4-1F43-1A46-82D6-50EDBF0C2B9B}">
      <dgm:prSet custT="1"/>
      <dgm:spPr/>
      <dgm:t>
        <a:bodyPr/>
        <a:lstStyle/>
        <a:p>
          <a:r>
            <a:rPr lang="en-US" sz="1400" b="1">
              <a:latin typeface="Times New Roman"/>
              <a:cs typeface="Times New Roman"/>
            </a:rPr>
            <a:t>TAVR procedure</a:t>
          </a:r>
        </a:p>
      </dgm:t>
    </dgm:pt>
    <dgm:pt modelId="{708AE12D-DAE3-4F48-9171-47973815331C}" type="parTrans" cxnId="{BD6575F0-F4AA-0A40-BE46-1A420F45CC81}">
      <dgm:prSet/>
      <dgm:spPr/>
      <dgm:t>
        <a:bodyPr/>
        <a:lstStyle/>
        <a:p>
          <a:endParaRPr lang="en-US"/>
        </a:p>
      </dgm:t>
    </dgm:pt>
    <dgm:pt modelId="{F92E06AE-750F-7743-A3D0-E794BCDB2C73}" type="sibTrans" cxnId="{BD6575F0-F4AA-0A40-BE46-1A420F45CC81}">
      <dgm:prSet/>
      <dgm:spPr/>
      <dgm:t>
        <a:bodyPr/>
        <a:lstStyle/>
        <a:p>
          <a:endParaRPr lang="en-US"/>
        </a:p>
      </dgm:t>
    </dgm:pt>
    <dgm:pt modelId="{06F4783D-4DFE-FB44-8398-F0AE1ED3A61E}">
      <dgm:prSet custT="1"/>
      <dgm:spPr/>
      <dgm:t>
        <a:bodyPr/>
        <a:lstStyle/>
        <a:p>
          <a:r>
            <a:rPr lang="en-US" sz="800">
              <a:latin typeface="Times New Roman"/>
              <a:cs typeface="Times New Roman"/>
            </a:rPr>
            <a:t>n= 5 (5% ) intrahospital clinical TIA/strokes</a:t>
          </a:r>
        </a:p>
      </dgm:t>
    </dgm:pt>
    <dgm:pt modelId="{70263DD9-CD10-1641-B24C-F253C01A1350}" type="parTrans" cxnId="{F0B573F9-D209-FC47-B8D1-D2CCDE60367F}">
      <dgm:prSet/>
      <dgm:spPr/>
      <dgm:t>
        <a:bodyPr/>
        <a:lstStyle/>
        <a:p>
          <a:endParaRPr lang="en-US"/>
        </a:p>
      </dgm:t>
    </dgm:pt>
    <dgm:pt modelId="{F1422899-3ED1-9C4F-B48A-898F7B9848FB}" type="sibTrans" cxnId="{F0B573F9-D209-FC47-B8D1-D2CCDE60367F}">
      <dgm:prSet/>
      <dgm:spPr/>
      <dgm:t>
        <a:bodyPr/>
        <a:lstStyle/>
        <a:p>
          <a:endParaRPr lang="en-US"/>
        </a:p>
      </dgm:t>
    </dgm:pt>
    <dgm:pt modelId="{81A24D76-E74C-AA42-86DF-D5E96F8E0CA0}">
      <dgm:prSet phldrT="[Text]" custT="1"/>
      <dgm:spPr/>
      <dgm:t>
        <a:bodyPr/>
        <a:lstStyle/>
        <a:p>
          <a:r>
            <a:rPr lang="en-US" sz="800">
              <a:latin typeface="Times New Roman"/>
              <a:cs typeface="Times New Roman"/>
            </a:rPr>
            <a:t>n= 75 (89%) had a neurological assessment (n= 9 were dead before)</a:t>
          </a:r>
        </a:p>
      </dgm:t>
    </dgm:pt>
    <dgm:pt modelId="{071BE0E7-1F2E-BD4F-AD15-02F8A16439CF}" type="sibTrans" cxnId="{9C4262FC-D739-BB4A-927F-A221BBC70730}">
      <dgm:prSet/>
      <dgm:spPr/>
      <dgm:t>
        <a:bodyPr/>
        <a:lstStyle/>
        <a:p>
          <a:endParaRPr lang="en-US"/>
        </a:p>
      </dgm:t>
    </dgm:pt>
    <dgm:pt modelId="{CBA1645E-A8E9-C543-940C-6A38DE2D71F0}" type="parTrans" cxnId="{9C4262FC-D739-BB4A-927F-A221BBC70730}">
      <dgm:prSet/>
      <dgm:spPr/>
      <dgm:t>
        <a:bodyPr/>
        <a:lstStyle/>
        <a:p>
          <a:endParaRPr lang="en-US"/>
        </a:p>
      </dgm:t>
    </dgm:pt>
    <dgm:pt modelId="{603B2207-5275-8142-AFB6-B409AFD8F76B}">
      <dgm:prSet custT="1"/>
      <dgm:spPr/>
      <dgm:t>
        <a:bodyPr/>
        <a:lstStyle/>
        <a:p>
          <a:r>
            <a:rPr lang="en-US" sz="1400">
              <a:latin typeface="Times New Roman"/>
              <a:cs typeface="Times New Roman"/>
            </a:rPr>
            <a:t>Mid-term survival at 1 year</a:t>
          </a:r>
        </a:p>
      </dgm:t>
    </dgm:pt>
    <dgm:pt modelId="{66D68750-80F2-3E4E-937D-A884D811CA17}" type="sibTrans" cxnId="{D36D452C-DF4C-B140-A065-0B25F363D980}">
      <dgm:prSet/>
      <dgm:spPr/>
      <dgm:t>
        <a:bodyPr/>
        <a:lstStyle/>
        <a:p>
          <a:endParaRPr lang="en-US"/>
        </a:p>
      </dgm:t>
    </dgm:pt>
    <dgm:pt modelId="{FBB092C5-B2AB-CB48-B6B4-B11E2BC25BFA}" type="parTrans" cxnId="{D36D452C-DF4C-B140-A065-0B25F363D980}">
      <dgm:prSet/>
      <dgm:spPr/>
      <dgm:t>
        <a:bodyPr/>
        <a:lstStyle/>
        <a:p>
          <a:endParaRPr lang="en-US"/>
        </a:p>
      </dgm:t>
    </dgm:pt>
    <dgm:pt modelId="{E3A3F490-B0EE-8A47-9CC2-F787AA46D355}" type="pres">
      <dgm:prSet presAssocID="{91DA19BD-3EEC-2243-BA19-50E2772F79EC}" presName="Name0" presStyleCnt="0">
        <dgm:presLayoutVars>
          <dgm:dir/>
          <dgm:animLvl val="lvl"/>
          <dgm:resizeHandles val="exact"/>
        </dgm:presLayoutVars>
      </dgm:prSet>
      <dgm:spPr/>
    </dgm:pt>
    <dgm:pt modelId="{0155EBC5-1990-AB47-BCEE-FF288066349D}" type="pres">
      <dgm:prSet presAssocID="{603B2207-5275-8142-AFB6-B409AFD8F76B}" presName="boxAndChildren" presStyleCnt="0"/>
      <dgm:spPr/>
    </dgm:pt>
    <dgm:pt modelId="{13BF6C3A-42D0-DF4C-9BC8-3A4ADC2C0C16}" type="pres">
      <dgm:prSet presAssocID="{603B2207-5275-8142-AFB6-B409AFD8F76B}" presName="parentTextBox" presStyleLbl="node1" presStyleIdx="0" presStyleCnt="9"/>
      <dgm:spPr/>
    </dgm:pt>
    <dgm:pt modelId="{56486636-E0DE-F847-877A-072A5F27480C}" type="pres">
      <dgm:prSet presAssocID="{603B2207-5275-8142-AFB6-B409AFD8F76B}" presName="entireBox" presStyleLbl="node1" presStyleIdx="0" presStyleCnt="9"/>
      <dgm:spPr/>
    </dgm:pt>
    <dgm:pt modelId="{7631D442-A21C-FF4D-93CB-5262740A83DD}" type="pres">
      <dgm:prSet presAssocID="{603B2207-5275-8142-AFB6-B409AFD8F76B}" presName="descendantBox" presStyleCnt="0"/>
      <dgm:spPr/>
    </dgm:pt>
    <dgm:pt modelId="{F956D365-2C77-114E-8406-26D02F228F76}" type="pres">
      <dgm:prSet presAssocID="{3C4756FC-90A3-C345-A041-876FB710B573}" presName="childTextBox" presStyleLbl="fgAccFollowNode1" presStyleIdx="0" presStyleCnt="7">
        <dgm:presLayoutVars>
          <dgm:bulletEnabled val="1"/>
        </dgm:presLayoutVars>
      </dgm:prSet>
      <dgm:spPr/>
    </dgm:pt>
    <dgm:pt modelId="{55AEE1CC-50B4-A54B-8E33-7B24831319DD}" type="pres">
      <dgm:prSet presAssocID="{3D28A94D-599E-2E4E-ACC3-30D861265587}" presName="sp" presStyleCnt="0"/>
      <dgm:spPr/>
    </dgm:pt>
    <dgm:pt modelId="{9F0A531B-E811-2C4F-B122-9F2B0D291C03}" type="pres">
      <dgm:prSet presAssocID="{C9F35BB3-369F-AE44-B60D-AED09D306322}" presName="arrowAndChildren" presStyleCnt="0"/>
      <dgm:spPr/>
    </dgm:pt>
    <dgm:pt modelId="{DDD5155B-907B-9149-B609-30795427C4E8}" type="pres">
      <dgm:prSet presAssocID="{C9F35BB3-369F-AE44-B60D-AED09D306322}" presName="parentTextArrow" presStyleLbl="node1" presStyleIdx="0" presStyleCnt="9"/>
      <dgm:spPr/>
    </dgm:pt>
    <dgm:pt modelId="{89DC8D0F-6D90-C844-ABFC-C47F6C54743D}" type="pres">
      <dgm:prSet presAssocID="{C9F35BB3-369F-AE44-B60D-AED09D306322}" presName="arrow" presStyleLbl="node1" presStyleIdx="1" presStyleCnt="9"/>
      <dgm:spPr/>
    </dgm:pt>
    <dgm:pt modelId="{980F3596-7C50-9E40-91DE-4D3A866CDAAF}" type="pres">
      <dgm:prSet presAssocID="{C9F35BB3-369F-AE44-B60D-AED09D306322}" presName="descendantArrow" presStyleCnt="0"/>
      <dgm:spPr/>
    </dgm:pt>
    <dgm:pt modelId="{4DD53B07-B8BF-834D-896E-0467A8F52E30}" type="pres">
      <dgm:prSet presAssocID="{81A24D76-E74C-AA42-86DF-D5E96F8E0CA0}" presName="childTextArrow" presStyleLbl="fgAccFollowNode1" presStyleIdx="1" presStyleCnt="7">
        <dgm:presLayoutVars>
          <dgm:bulletEnabled val="1"/>
        </dgm:presLayoutVars>
      </dgm:prSet>
      <dgm:spPr/>
    </dgm:pt>
    <dgm:pt modelId="{D9328A2E-E7F8-2A47-9CBF-D3C25AF99349}" type="pres">
      <dgm:prSet presAssocID="{81910DDD-79B0-A343-BDE5-B6FC45C70183}" presName="sp" presStyleCnt="0"/>
      <dgm:spPr/>
    </dgm:pt>
    <dgm:pt modelId="{C90E8C3D-8DCA-8C45-8C00-0143957E9CEA}" type="pres">
      <dgm:prSet presAssocID="{243A7C3B-993F-E340-94BF-098DD637768B}" presName="arrowAndChildren" presStyleCnt="0"/>
      <dgm:spPr/>
    </dgm:pt>
    <dgm:pt modelId="{27BB5DB6-C105-EB4D-B0A5-61D3FEF89016}" type="pres">
      <dgm:prSet presAssocID="{243A7C3B-993F-E340-94BF-098DD637768B}" presName="parentTextArrow" presStyleLbl="node1" presStyleIdx="1" presStyleCnt="9"/>
      <dgm:spPr/>
    </dgm:pt>
    <dgm:pt modelId="{0B2AA2EB-4532-AD49-A320-DAC7A53023F1}" type="pres">
      <dgm:prSet presAssocID="{243A7C3B-993F-E340-94BF-098DD637768B}" presName="arrow" presStyleLbl="node1" presStyleIdx="2" presStyleCnt="9"/>
      <dgm:spPr/>
    </dgm:pt>
    <dgm:pt modelId="{A9884812-78D4-6E41-B85A-C1752C53106C}" type="pres">
      <dgm:prSet presAssocID="{243A7C3B-993F-E340-94BF-098DD637768B}" presName="descendantArrow" presStyleCnt="0"/>
      <dgm:spPr/>
    </dgm:pt>
    <dgm:pt modelId="{A4486FBC-5584-1541-B521-660D943D3AF9}" type="pres">
      <dgm:prSet presAssocID="{06F4783D-4DFE-FB44-8398-F0AE1ED3A61E}" presName="childTextArrow" presStyleLbl="fgAccFollowNode1" presStyleIdx="2" presStyleCnt="7">
        <dgm:presLayoutVars>
          <dgm:bulletEnabled val="1"/>
        </dgm:presLayoutVars>
      </dgm:prSet>
      <dgm:spPr/>
    </dgm:pt>
    <dgm:pt modelId="{DE258885-125A-C842-96B9-7C2D2DC57E3F}" type="pres">
      <dgm:prSet presAssocID="{9F5D6D4A-FCAF-C749-B3D5-D4CED7E504D0}" presName="sp" presStyleCnt="0"/>
      <dgm:spPr/>
    </dgm:pt>
    <dgm:pt modelId="{7AAE1EEA-FC49-9540-AAD7-C74ECC6A192A}" type="pres">
      <dgm:prSet presAssocID="{BA82FD1A-5ED3-CC4B-8021-E21A4732EA3A}" presName="arrowAndChildren" presStyleCnt="0"/>
      <dgm:spPr/>
    </dgm:pt>
    <dgm:pt modelId="{C2BF6032-CB85-AE4D-B8BD-028A6AA4A7F6}" type="pres">
      <dgm:prSet presAssocID="{BA82FD1A-5ED3-CC4B-8021-E21A4732EA3A}" presName="parentTextArrow" presStyleLbl="node1" presStyleIdx="2" presStyleCnt="9"/>
      <dgm:spPr/>
    </dgm:pt>
    <dgm:pt modelId="{02550F6F-BC47-114B-954E-1EC790CAD0DA}" type="pres">
      <dgm:prSet presAssocID="{BA82FD1A-5ED3-CC4B-8021-E21A4732EA3A}" presName="arrow" presStyleLbl="node1" presStyleIdx="3" presStyleCnt="9"/>
      <dgm:spPr/>
    </dgm:pt>
    <dgm:pt modelId="{EC199174-D181-FE4C-9E81-528280BBE54E}" type="pres">
      <dgm:prSet presAssocID="{BA82FD1A-5ED3-CC4B-8021-E21A4732EA3A}" presName="descendantArrow" presStyleCnt="0"/>
      <dgm:spPr/>
    </dgm:pt>
    <dgm:pt modelId="{96846959-53F3-A748-8468-5EA06E2DE13F}" type="pres">
      <dgm:prSet presAssocID="{60B03CC5-24BF-CA4E-9271-08528B1E7AF5}" presName="childTextArrow" presStyleLbl="fgAccFollowNode1" presStyleIdx="3" presStyleCnt="7">
        <dgm:presLayoutVars>
          <dgm:bulletEnabled val="1"/>
        </dgm:presLayoutVars>
      </dgm:prSet>
      <dgm:spPr/>
    </dgm:pt>
    <dgm:pt modelId="{F39B899D-7E1E-CD46-A9EA-22E9EC9FF4ED}" type="pres">
      <dgm:prSet presAssocID="{F92E06AE-750F-7743-A3D0-E794BCDB2C73}" presName="sp" presStyleCnt="0"/>
      <dgm:spPr/>
    </dgm:pt>
    <dgm:pt modelId="{40FDD71C-B474-7C43-933D-43D582D1D9B7}" type="pres">
      <dgm:prSet presAssocID="{489C42E4-1F43-1A46-82D6-50EDBF0C2B9B}" presName="arrowAndChildren" presStyleCnt="0"/>
      <dgm:spPr/>
    </dgm:pt>
    <dgm:pt modelId="{B2B177FD-4CA9-3143-8F89-67B5174DEA09}" type="pres">
      <dgm:prSet presAssocID="{489C42E4-1F43-1A46-82D6-50EDBF0C2B9B}" presName="parentTextArrow" presStyleLbl="node1" presStyleIdx="4" presStyleCnt="9"/>
      <dgm:spPr/>
    </dgm:pt>
    <dgm:pt modelId="{BD8AF473-8191-3141-8C22-EF2454C0AF5F}" type="pres">
      <dgm:prSet presAssocID="{AB183882-8B4D-F345-B1BB-6BBA1E876CB0}" presName="sp" presStyleCnt="0"/>
      <dgm:spPr/>
    </dgm:pt>
    <dgm:pt modelId="{5D76D5DB-04DB-DC43-B7FA-D84E2419C8AE}" type="pres">
      <dgm:prSet presAssocID="{AD34F3A7-AC0A-784E-A068-E7E32225D00E}" presName="arrowAndChildren" presStyleCnt="0"/>
      <dgm:spPr/>
    </dgm:pt>
    <dgm:pt modelId="{427BB203-E8C3-2041-9A61-1F40CA9ACA3D}" type="pres">
      <dgm:prSet presAssocID="{AD34F3A7-AC0A-784E-A068-E7E32225D00E}" presName="parentTextArrow" presStyleLbl="node1" presStyleIdx="4" presStyleCnt="9"/>
      <dgm:spPr/>
    </dgm:pt>
    <dgm:pt modelId="{8C16F157-0C88-E646-B75D-30CBBCFF0CA5}" type="pres">
      <dgm:prSet presAssocID="{AD34F3A7-AC0A-784E-A068-E7E32225D00E}" presName="arrow" presStyleLbl="node1" presStyleIdx="5" presStyleCnt="9"/>
      <dgm:spPr/>
    </dgm:pt>
    <dgm:pt modelId="{21A8FD59-9053-4744-9547-66CD4EC62FF7}" type="pres">
      <dgm:prSet presAssocID="{AD34F3A7-AC0A-784E-A068-E7E32225D00E}" presName="descendantArrow" presStyleCnt="0"/>
      <dgm:spPr/>
    </dgm:pt>
    <dgm:pt modelId="{F679F217-BD26-0045-96E4-6AD1EEB1763B}" type="pres">
      <dgm:prSet presAssocID="{5324B0B4-346E-004D-9C48-313513A989D4}" presName="childTextArrow" presStyleLbl="fgAccFollowNode1" presStyleIdx="4" presStyleCnt="7">
        <dgm:presLayoutVars>
          <dgm:bulletEnabled val="1"/>
        </dgm:presLayoutVars>
      </dgm:prSet>
      <dgm:spPr/>
    </dgm:pt>
    <dgm:pt modelId="{2359F030-664B-3042-ACB1-94BEDBFA7BFB}" type="pres">
      <dgm:prSet presAssocID="{E2ACF27F-DBD8-2740-9005-3F425F869341}" presName="sp" presStyleCnt="0"/>
      <dgm:spPr/>
    </dgm:pt>
    <dgm:pt modelId="{E1E4DF80-4B7E-FD4C-97EB-43554545F73F}" type="pres">
      <dgm:prSet presAssocID="{FDA85C13-247D-3E47-AF44-7F15A8804A59}" presName="arrowAndChildren" presStyleCnt="0"/>
      <dgm:spPr/>
    </dgm:pt>
    <dgm:pt modelId="{6DB35ECB-6D62-F144-825C-0DBFCEA3CA48}" type="pres">
      <dgm:prSet presAssocID="{FDA85C13-247D-3E47-AF44-7F15A8804A59}" presName="parentTextArrow" presStyleLbl="node1" presStyleIdx="6" presStyleCnt="9"/>
      <dgm:spPr/>
    </dgm:pt>
    <dgm:pt modelId="{CA234A75-8CDB-744E-8677-4FD71F5643AD}" type="pres">
      <dgm:prSet presAssocID="{4126DD1D-1AB0-EF45-9E70-9B7451AB1A13}" presName="sp" presStyleCnt="0"/>
      <dgm:spPr/>
    </dgm:pt>
    <dgm:pt modelId="{2A9A3346-C39A-454D-A98C-C52223A7A143}" type="pres">
      <dgm:prSet presAssocID="{D5C2ADC3-5EC9-F647-9937-19E1F06EBA5D}" presName="arrowAndChildren" presStyleCnt="0"/>
      <dgm:spPr/>
    </dgm:pt>
    <dgm:pt modelId="{9260DCD5-267E-A94D-B3F9-227CFAF7D0FF}" type="pres">
      <dgm:prSet presAssocID="{D5C2ADC3-5EC9-F647-9937-19E1F06EBA5D}" presName="parentTextArrow" presStyleLbl="node1" presStyleIdx="6" presStyleCnt="9"/>
      <dgm:spPr/>
    </dgm:pt>
    <dgm:pt modelId="{CEA7178E-AE10-0E44-A8B4-41215D8CEB3E}" type="pres">
      <dgm:prSet presAssocID="{D5C2ADC3-5EC9-F647-9937-19E1F06EBA5D}" presName="arrow" presStyleLbl="node1" presStyleIdx="7" presStyleCnt="9"/>
      <dgm:spPr/>
    </dgm:pt>
    <dgm:pt modelId="{60E78D4D-ECE2-9544-8B18-0F11F5CFFF4D}" type="pres">
      <dgm:prSet presAssocID="{D5C2ADC3-5EC9-F647-9937-19E1F06EBA5D}" presName="descendantArrow" presStyleCnt="0"/>
      <dgm:spPr/>
    </dgm:pt>
    <dgm:pt modelId="{44AD75CC-6D81-D246-8715-6C1BB51874DD}" type="pres">
      <dgm:prSet presAssocID="{75778C7C-DF3C-7044-9D7A-F14C223F746D}" presName="childTextArrow" presStyleLbl="fgAccFollowNode1" presStyleIdx="5" presStyleCnt="7">
        <dgm:presLayoutVars>
          <dgm:bulletEnabled val="1"/>
        </dgm:presLayoutVars>
      </dgm:prSet>
      <dgm:spPr/>
    </dgm:pt>
    <dgm:pt modelId="{1798FE82-9728-9740-B618-250467D697E7}" type="pres">
      <dgm:prSet presAssocID="{2C644212-B44D-5C40-A430-FCEB8B66E866}" presName="sp" presStyleCnt="0"/>
      <dgm:spPr/>
    </dgm:pt>
    <dgm:pt modelId="{7D0BEE9C-B08C-A34D-A161-B54C44613FA9}" type="pres">
      <dgm:prSet presAssocID="{C41DAAE6-42E0-664D-A4DB-09D184398F6D}" presName="arrowAndChildren" presStyleCnt="0"/>
      <dgm:spPr/>
    </dgm:pt>
    <dgm:pt modelId="{29696532-6EE3-9841-869E-88F80362952E}" type="pres">
      <dgm:prSet presAssocID="{C41DAAE6-42E0-664D-A4DB-09D184398F6D}" presName="parentTextArrow" presStyleLbl="node1" presStyleIdx="7" presStyleCnt="9"/>
      <dgm:spPr/>
    </dgm:pt>
    <dgm:pt modelId="{1404E050-4329-134B-B374-F6B45B4E6E3D}" type="pres">
      <dgm:prSet presAssocID="{C41DAAE6-42E0-664D-A4DB-09D184398F6D}" presName="arrow" presStyleLbl="node1" presStyleIdx="8" presStyleCnt="9"/>
      <dgm:spPr/>
    </dgm:pt>
    <dgm:pt modelId="{C92E7A6C-C81C-8D47-889A-8239224C2A0A}" type="pres">
      <dgm:prSet presAssocID="{C41DAAE6-42E0-664D-A4DB-09D184398F6D}" presName="descendantArrow" presStyleCnt="0"/>
      <dgm:spPr/>
    </dgm:pt>
    <dgm:pt modelId="{E57D6E03-0A87-0541-BBA9-0CA505F730C4}" type="pres">
      <dgm:prSet presAssocID="{2DE24651-ECCD-3E4F-94DE-F33F89BC151E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DCA7857E-D8D5-2D42-A3C6-615533CD6850}" srcId="{91DA19BD-3EEC-2243-BA19-50E2772F79EC}" destId="{BA82FD1A-5ED3-CC4B-8021-E21A4732EA3A}" srcOrd="5" destOrd="0" parTransId="{99DC3769-96A5-EB4D-85EB-7BDE6B61D4A6}" sibTransId="{9F5D6D4A-FCAF-C749-B3D5-D4CED7E504D0}"/>
    <dgm:cxn modelId="{9C4262FC-D739-BB4A-927F-A221BBC70730}" srcId="{C9F35BB3-369F-AE44-B60D-AED09D306322}" destId="{81A24D76-E74C-AA42-86DF-D5E96F8E0CA0}" srcOrd="0" destOrd="0" parTransId="{CBA1645E-A8E9-C543-940C-6A38DE2D71F0}" sibTransId="{071BE0E7-1F2E-BD4F-AD15-02F8A16439CF}"/>
    <dgm:cxn modelId="{39B6A743-7187-1347-8135-659DE155189C}" srcId="{603B2207-5275-8142-AFB6-B409AFD8F76B}" destId="{3C4756FC-90A3-C345-A041-876FB710B573}" srcOrd="0" destOrd="0" parTransId="{A3A513DF-248E-EA47-98A3-5BFE33380B5C}" sibTransId="{61F9A0D7-1014-0847-8560-BFBC9A18B4E6}"/>
    <dgm:cxn modelId="{7B643509-D938-4B3B-AE25-142B83FC7108}" type="presOf" srcId="{BA82FD1A-5ED3-CC4B-8021-E21A4732EA3A}" destId="{02550F6F-BC47-114B-954E-1EC790CAD0DA}" srcOrd="1" destOrd="0" presId="urn:microsoft.com/office/officeart/2005/8/layout/process4"/>
    <dgm:cxn modelId="{04C768CB-22AA-4119-A9C6-8ED8149B18F5}" type="presOf" srcId="{5324B0B4-346E-004D-9C48-313513A989D4}" destId="{F679F217-BD26-0045-96E4-6AD1EEB1763B}" srcOrd="0" destOrd="0" presId="urn:microsoft.com/office/officeart/2005/8/layout/process4"/>
    <dgm:cxn modelId="{137C10BC-82B9-4C67-B084-CEA784DD0282}" type="presOf" srcId="{C9F35BB3-369F-AE44-B60D-AED09D306322}" destId="{DDD5155B-907B-9149-B609-30795427C4E8}" srcOrd="0" destOrd="0" presId="urn:microsoft.com/office/officeart/2005/8/layout/process4"/>
    <dgm:cxn modelId="{F0B573F9-D209-FC47-B8D1-D2CCDE60367F}" srcId="{243A7C3B-993F-E340-94BF-098DD637768B}" destId="{06F4783D-4DFE-FB44-8398-F0AE1ED3A61E}" srcOrd="0" destOrd="0" parTransId="{70263DD9-CD10-1641-B24C-F253C01A1350}" sibTransId="{F1422899-3ED1-9C4F-B48A-898F7B9848FB}"/>
    <dgm:cxn modelId="{6656B957-E7A0-47E3-A421-F47E6474EA86}" type="presOf" srcId="{D5C2ADC3-5EC9-F647-9937-19E1F06EBA5D}" destId="{9260DCD5-267E-A94D-B3F9-227CFAF7D0FF}" srcOrd="0" destOrd="0" presId="urn:microsoft.com/office/officeart/2005/8/layout/process4"/>
    <dgm:cxn modelId="{1C5D2D57-A58F-434A-9AC0-6CFB602D61C2}" type="presOf" srcId="{81A24D76-E74C-AA42-86DF-D5E96F8E0CA0}" destId="{4DD53B07-B8BF-834D-896E-0467A8F52E30}" srcOrd="0" destOrd="0" presId="urn:microsoft.com/office/officeart/2005/8/layout/process4"/>
    <dgm:cxn modelId="{CF19B273-8142-41EE-86D5-F84C698FFE76}" type="presOf" srcId="{603B2207-5275-8142-AFB6-B409AFD8F76B}" destId="{13BF6C3A-42D0-DF4C-9BC8-3A4ADC2C0C16}" srcOrd="0" destOrd="0" presId="urn:microsoft.com/office/officeart/2005/8/layout/process4"/>
    <dgm:cxn modelId="{C533A406-45A9-4780-ACD0-9AC218FC99FC}" type="presOf" srcId="{FDA85C13-247D-3E47-AF44-7F15A8804A59}" destId="{6DB35ECB-6D62-F144-825C-0DBFCEA3CA48}" srcOrd="0" destOrd="0" presId="urn:microsoft.com/office/officeart/2005/8/layout/process4"/>
    <dgm:cxn modelId="{D36D452C-DF4C-B140-A065-0B25F363D980}" srcId="{91DA19BD-3EEC-2243-BA19-50E2772F79EC}" destId="{603B2207-5275-8142-AFB6-B409AFD8F76B}" srcOrd="8" destOrd="0" parTransId="{FBB092C5-B2AB-CB48-B6B4-B11E2BC25BFA}" sibTransId="{66D68750-80F2-3E4E-937D-A884D811CA17}"/>
    <dgm:cxn modelId="{81DA2E15-82D2-495A-A95C-4E4ED8F1F67F}" type="presOf" srcId="{60B03CC5-24BF-CA4E-9271-08528B1E7AF5}" destId="{96846959-53F3-A748-8468-5EA06E2DE13F}" srcOrd="0" destOrd="0" presId="urn:microsoft.com/office/officeart/2005/8/layout/process4"/>
    <dgm:cxn modelId="{5B9E8DB8-C1E9-47B3-94AB-3DD68D8E28BF}" type="presOf" srcId="{91DA19BD-3EEC-2243-BA19-50E2772F79EC}" destId="{E3A3F490-B0EE-8A47-9CC2-F787AA46D355}" srcOrd="0" destOrd="0" presId="urn:microsoft.com/office/officeart/2005/8/layout/process4"/>
    <dgm:cxn modelId="{853F3A81-EF3E-184E-8B3A-1706408E046E}" srcId="{91DA19BD-3EEC-2243-BA19-50E2772F79EC}" destId="{243A7C3B-993F-E340-94BF-098DD637768B}" srcOrd="6" destOrd="0" parTransId="{5DE61369-2284-A34F-87EE-B457033187D7}" sibTransId="{81910DDD-79B0-A343-BDE5-B6FC45C70183}"/>
    <dgm:cxn modelId="{9069A6CC-761C-0446-A413-6C0DE1F39857}" srcId="{91DA19BD-3EEC-2243-BA19-50E2772F79EC}" destId="{AD34F3A7-AC0A-784E-A068-E7E32225D00E}" srcOrd="3" destOrd="0" parTransId="{362106A1-0AEA-2447-A761-612B56E57FA1}" sibTransId="{AB183882-8B4D-F345-B1BB-6BBA1E876CB0}"/>
    <dgm:cxn modelId="{A886AB6A-97F4-4AE9-905A-43AE2CBD623A}" type="presOf" srcId="{D5C2ADC3-5EC9-F647-9937-19E1F06EBA5D}" destId="{CEA7178E-AE10-0E44-A8B4-41215D8CEB3E}" srcOrd="1" destOrd="0" presId="urn:microsoft.com/office/officeart/2005/8/layout/process4"/>
    <dgm:cxn modelId="{1A5EE0DB-6562-4686-BD20-4321B6130694}" type="presOf" srcId="{AD34F3A7-AC0A-784E-A068-E7E32225D00E}" destId="{8C16F157-0C88-E646-B75D-30CBBCFF0CA5}" srcOrd="1" destOrd="0" presId="urn:microsoft.com/office/officeart/2005/8/layout/process4"/>
    <dgm:cxn modelId="{37385E44-4599-DB48-A943-42CE3A7B54D8}" srcId="{91DA19BD-3EEC-2243-BA19-50E2772F79EC}" destId="{D5C2ADC3-5EC9-F647-9937-19E1F06EBA5D}" srcOrd="1" destOrd="0" parTransId="{C1C53148-69E0-F14F-8241-5EAB877A7334}" sibTransId="{4126DD1D-1AB0-EF45-9E70-9B7451AB1A13}"/>
    <dgm:cxn modelId="{9B4138DC-F68E-4A78-87D8-22134953D2B7}" type="presOf" srcId="{C41DAAE6-42E0-664D-A4DB-09D184398F6D}" destId="{1404E050-4329-134B-B374-F6B45B4E6E3D}" srcOrd="1" destOrd="0" presId="urn:microsoft.com/office/officeart/2005/8/layout/process4"/>
    <dgm:cxn modelId="{6C421DAD-1A19-1940-BEFB-B5FCE54F7837}" srcId="{91DA19BD-3EEC-2243-BA19-50E2772F79EC}" destId="{FDA85C13-247D-3E47-AF44-7F15A8804A59}" srcOrd="2" destOrd="0" parTransId="{05539C8C-EED2-2847-9EDB-1B4B7010A7D0}" sibTransId="{E2ACF27F-DBD8-2740-9005-3F425F869341}"/>
    <dgm:cxn modelId="{9A305BE3-7A64-4FF0-8359-B9E10935846B}" type="presOf" srcId="{243A7C3B-993F-E340-94BF-098DD637768B}" destId="{27BB5DB6-C105-EB4D-B0A5-61D3FEF89016}" srcOrd="0" destOrd="0" presId="urn:microsoft.com/office/officeart/2005/8/layout/process4"/>
    <dgm:cxn modelId="{BE310328-7228-4849-8BFF-78CF0FE449E1}" type="presOf" srcId="{75778C7C-DF3C-7044-9D7A-F14C223F746D}" destId="{44AD75CC-6D81-D246-8715-6C1BB51874DD}" srcOrd="0" destOrd="0" presId="urn:microsoft.com/office/officeart/2005/8/layout/process4"/>
    <dgm:cxn modelId="{AFDB13B4-839E-CB4E-9D3C-0348E4B6E8E9}" srcId="{91DA19BD-3EEC-2243-BA19-50E2772F79EC}" destId="{C41DAAE6-42E0-664D-A4DB-09D184398F6D}" srcOrd="0" destOrd="0" parTransId="{696D0960-B90C-A04A-9C93-BC1BDF63BF0F}" sibTransId="{2C644212-B44D-5C40-A430-FCEB8B66E866}"/>
    <dgm:cxn modelId="{6C31E747-28A1-4B53-8A32-1D6DAC5AED0F}" type="presOf" srcId="{BA82FD1A-5ED3-CC4B-8021-E21A4732EA3A}" destId="{C2BF6032-CB85-AE4D-B8BD-028A6AA4A7F6}" srcOrd="0" destOrd="0" presId="urn:microsoft.com/office/officeart/2005/8/layout/process4"/>
    <dgm:cxn modelId="{D828D4E0-4036-44B8-9D15-32B3B02EF39F}" type="presOf" srcId="{489C42E4-1F43-1A46-82D6-50EDBF0C2B9B}" destId="{B2B177FD-4CA9-3143-8F89-67B5174DEA09}" srcOrd="0" destOrd="0" presId="urn:microsoft.com/office/officeart/2005/8/layout/process4"/>
    <dgm:cxn modelId="{2E329F6C-BBA1-4345-8F08-891308166B69}" type="presOf" srcId="{243A7C3B-993F-E340-94BF-098DD637768B}" destId="{0B2AA2EB-4532-AD49-A320-DAC7A53023F1}" srcOrd="1" destOrd="0" presId="urn:microsoft.com/office/officeart/2005/8/layout/process4"/>
    <dgm:cxn modelId="{9E503495-D9A1-4AEF-8E39-4A88BAD50945}" type="presOf" srcId="{2DE24651-ECCD-3E4F-94DE-F33F89BC151E}" destId="{E57D6E03-0A87-0541-BBA9-0CA505F730C4}" srcOrd="0" destOrd="0" presId="urn:microsoft.com/office/officeart/2005/8/layout/process4"/>
    <dgm:cxn modelId="{B3914F3D-8EEF-45FC-893C-B2CD6C8BE490}" type="presOf" srcId="{603B2207-5275-8142-AFB6-B409AFD8F76B}" destId="{56486636-E0DE-F847-877A-072A5F27480C}" srcOrd="1" destOrd="0" presId="urn:microsoft.com/office/officeart/2005/8/layout/process4"/>
    <dgm:cxn modelId="{82D3054D-F345-4098-9445-A4F4F1C3D72B}" type="presOf" srcId="{C41DAAE6-42E0-664D-A4DB-09D184398F6D}" destId="{29696532-6EE3-9841-869E-88F80362952E}" srcOrd="0" destOrd="0" presId="urn:microsoft.com/office/officeart/2005/8/layout/process4"/>
    <dgm:cxn modelId="{CE58729D-4B29-D94C-84CE-85448B5D9195}" srcId="{C41DAAE6-42E0-664D-A4DB-09D184398F6D}" destId="{2DE24651-ECCD-3E4F-94DE-F33F89BC151E}" srcOrd="0" destOrd="0" parTransId="{CC669C8B-18D6-244B-8259-A8BE1E7E80BA}" sibTransId="{0627F906-C085-FB48-A48B-039E12373443}"/>
    <dgm:cxn modelId="{DFD0727E-E671-104C-B2BE-2B61FBF31CD0}" srcId="{BA82FD1A-5ED3-CC4B-8021-E21A4732EA3A}" destId="{60B03CC5-24BF-CA4E-9271-08528B1E7AF5}" srcOrd="0" destOrd="0" parTransId="{F9F1F9CC-0238-1646-A702-5C63A36CB031}" sibTransId="{C713CEA8-EF11-3143-8F2C-E8EE5A13361D}"/>
    <dgm:cxn modelId="{C13C9AC1-5C56-40A0-B32D-A89CD36AB8FB}" type="presOf" srcId="{06F4783D-4DFE-FB44-8398-F0AE1ED3A61E}" destId="{A4486FBC-5584-1541-B521-660D943D3AF9}" srcOrd="0" destOrd="0" presId="urn:microsoft.com/office/officeart/2005/8/layout/process4"/>
    <dgm:cxn modelId="{39ADBF8A-A32B-4E40-939A-18697B755B14}" type="presOf" srcId="{AD34F3A7-AC0A-784E-A068-E7E32225D00E}" destId="{427BB203-E8C3-2041-9A61-1F40CA9ACA3D}" srcOrd="0" destOrd="0" presId="urn:microsoft.com/office/officeart/2005/8/layout/process4"/>
    <dgm:cxn modelId="{3447A8D4-A8F1-DC48-A90A-1EA48D662128}" srcId="{AD34F3A7-AC0A-784E-A068-E7E32225D00E}" destId="{5324B0B4-346E-004D-9C48-313513A989D4}" srcOrd="0" destOrd="0" parTransId="{D4E9FF90-05B2-8A44-8974-A2E69F2B0D58}" sibTransId="{5DC88C04-46AC-4743-BED0-882750BE136F}"/>
    <dgm:cxn modelId="{53E84CE1-BB11-4FCF-8FC9-7906CBD59EC2}" type="presOf" srcId="{3C4756FC-90A3-C345-A041-876FB710B573}" destId="{F956D365-2C77-114E-8406-26D02F228F76}" srcOrd="0" destOrd="0" presId="urn:microsoft.com/office/officeart/2005/8/layout/process4"/>
    <dgm:cxn modelId="{F621C087-C384-A946-8FEA-689EABC3E92B}" srcId="{D5C2ADC3-5EC9-F647-9937-19E1F06EBA5D}" destId="{75778C7C-DF3C-7044-9D7A-F14C223F746D}" srcOrd="0" destOrd="0" parTransId="{BF675928-5FA6-414E-977E-44C3B1606102}" sibTransId="{016FF738-AB17-AD45-A9B0-9464C6CA614E}"/>
    <dgm:cxn modelId="{1EDC7FBC-8256-C34D-A719-CE5B492145EE}" srcId="{91DA19BD-3EEC-2243-BA19-50E2772F79EC}" destId="{C9F35BB3-369F-AE44-B60D-AED09D306322}" srcOrd="7" destOrd="0" parTransId="{CF95F9F9-99BD-3049-B139-4829D3BC06C8}" sibTransId="{3D28A94D-599E-2E4E-ACC3-30D861265587}"/>
    <dgm:cxn modelId="{4C9A3354-DEC8-4E6A-A014-B7F6B882407B}" type="presOf" srcId="{C9F35BB3-369F-AE44-B60D-AED09D306322}" destId="{89DC8D0F-6D90-C844-ABFC-C47F6C54743D}" srcOrd="1" destOrd="0" presId="urn:microsoft.com/office/officeart/2005/8/layout/process4"/>
    <dgm:cxn modelId="{BD6575F0-F4AA-0A40-BE46-1A420F45CC81}" srcId="{91DA19BD-3EEC-2243-BA19-50E2772F79EC}" destId="{489C42E4-1F43-1A46-82D6-50EDBF0C2B9B}" srcOrd="4" destOrd="0" parTransId="{708AE12D-DAE3-4F48-9171-47973815331C}" sibTransId="{F92E06AE-750F-7743-A3D0-E794BCDB2C73}"/>
    <dgm:cxn modelId="{7A3B7823-BED9-4873-A990-AC296514D52B}" type="presParOf" srcId="{E3A3F490-B0EE-8A47-9CC2-F787AA46D355}" destId="{0155EBC5-1990-AB47-BCEE-FF288066349D}" srcOrd="0" destOrd="0" presId="urn:microsoft.com/office/officeart/2005/8/layout/process4"/>
    <dgm:cxn modelId="{0ED75D04-5BA4-460B-B4AF-CBDA5AD44E22}" type="presParOf" srcId="{0155EBC5-1990-AB47-BCEE-FF288066349D}" destId="{13BF6C3A-42D0-DF4C-9BC8-3A4ADC2C0C16}" srcOrd="0" destOrd="0" presId="urn:microsoft.com/office/officeart/2005/8/layout/process4"/>
    <dgm:cxn modelId="{8D25A490-A921-47BF-AE46-DA7081509DD5}" type="presParOf" srcId="{0155EBC5-1990-AB47-BCEE-FF288066349D}" destId="{56486636-E0DE-F847-877A-072A5F27480C}" srcOrd="1" destOrd="0" presId="urn:microsoft.com/office/officeart/2005/8/layout/process4"/>
    <dgm:cxn modelId="{9D55E6B5-6793-4933-A3C7-57FE70622B75}" type="presParOf" srcId="{0155EBC5-1990-AB47-BCEE-FF288066349D}" destId="{7631D442-A21C-FF4D-93CB-5262740A83DD}" srcOrd="2" destOrd="0" presId="urn:microsoft.com/office/officeart/2005/8/layout/process4"/>
    <dgm:cxn modelId="{1A4BE2FD-DC81-43B9-9570-9CD4E04A63CC}" type="presParOf" srcId="{7631D442-A21C-FF4D-93CB-5262740A83DD}" destId="{F956D365-2C77-114E-8406-26D02F228F76}" srcOrd="0" destOrd="0" presId="urn:microsoft.com/office/officeart/2005/8/layout/process4"/>
    <dgm:cxn modelId="{D49DBCDB-6F38-4223-8624-A3B1D808C4A2}" type="presParOf" srcId="{E3A3F490-B0EE-8A47-9CC2-F787AA46D355}" destId="{55AEE1CC-50B4-A54B-8E33-7B24831319DD}" srcOrd="1" destOrd="0" presId="urn:microsoft.com/office/officeart/2005/8/layout/process4"/>
    <dgm:cxn modelId="{67B49F0D-27CD-4B76-815F-0B7A35734101}" type="presParOf" srcId="{E3A3F490-B0EE-8A47-9CC2-F787AA46D355}" destId="{9F0A531B-E811-2C4F-B122-9F2B0D291C03}" srcOrd="2" destOrd="0" presId="urn:microsoft.com/office/officeart/2005/8/layout/process4"/>
    <dgm:cxn modelId="{99658CA4-84D0-474C-B506-8327AFE95A24}" type="presParOf" srcId="{9F0A531B-E811-2C4F-B122-9F2B0D291C03}" destId="{DDD5155B-907B-9149-B609-30795427C4E8}" srcOrd="0" destOrd="0" presId="urn:microsoft.com/office/officeart/2005/8/layout/process4"/>
    <dgm:cxn modelId="{06CEF5E1-3CCF-4E92-8B99-7A65C43F1F9F}" type="presParOf" srcId="{9F0A531B-E811-2C4F-B122-9F2B0D291C03}" destId="{89DC8D0F-6D90-C844-ABFC-C47F6C54743D}" srcOrd="1" destOrd="0" presId="urn:microsoft.com/office/officeart/2005/8/layout/process4"/>
    <dgm:cxn modelId="{4D7146B6-7EEC-408C-9247-4202DC9441B4}" type="presParOf" srcId="{9F0A531B-E811-2C4F-B122-9F2B0D291C03}" destId="{980F3596-7C50-9E40-91DE-4D3A866CDAAF}" srcOrd="2" destOrd="0" presId="urn:microsoft.com/office/officeart/2005/8/layout/process4"/>
    <dgm:cxn modelId="{43F59139-0541-4E1B-9348-0236C93A3A71}" type="presParOf" srcId="{980F3596-7C50-9E40-91DE-4D3A866CDAAF}" destId="{4DD53B07-B8BF-834D-896E-0467A8F52E30}" srcOrd="0" destOrd="0" presId="urn:microsoft.com/office/officeart/2005/8/layout/process4"/>
    <dgm:cxn modelId="{02D3B953-E809-4463-AB37-97E1FA8358AC}" type="presParOf" srcId="{E3A3F490-B0EE-8A47-9CC2-F787AA46D355}" destId="{D9328A2E-E7F8-2A47-9CBF-D3C25AF99349}" srcOrd="3" destOrd="0" presId="urn:microsoft.com/office/officeart/2005/8/layout/process4"/>
    <dgm:cxn modelId="{C319CDEF-38BF-4A5F-BFF7-3953D07B074F}" type="presParOf" srcId="{E3A3F490-B0EE-8A47-9CC2-F787AA46D355}" destId="{C90E8C3D-8DCA-8C45-8C00-0143957E9CEA}" srcOrd="4" destOrd="0" presId="urn:microsoft.com/office/officeart/2005/8/layout/process4"/>
    <dgm:cxn modelId="{3BD47840-B9C8-4B93-A641-C9D8404BF2D3}" type="presParOf" srcId="{C90E8C3D-8DCA-8C45-8C00-0143957E9CEA}" destId="{27BB5DB6-C105-EB4D-B0A5-61D3FEF89016}" srcOrd="0" destOrd="0" presId="urn:microsoft.com/office/officeart/2005/8/layout/process4"/>
    <dgm:cxn modelId="{001BEE1E-A783-4D5F-8BF8-19D51922CA8E}" type="presParOf" srcId="{C90E8C3D-8DCA-8C45-8C00-0143957E9CEA}" destId="{0B2AA2EB-4532-AD49-A320-DAC7A53023F1}" srcOrd="1" destOrd="0" presId="urn:microsoft.com/office/officeart/2005/8/layout/process4"/>
    <dgm:cxn modelId="{D58CC28F-2850-47F6-AC4D-249B5903AEF8}" type="presParOf" srcId="{C90E8C3D-8DCA-8C45-8C00-0143957E9CEA}" destId="{A9884812-78D4-6E41-B85A-C1752C53106C}" srcOrd="2" destOrd="0" presId="urn:microsoft.com/office/officeart/2005/8/layout/process4"/>
    <dgm:cxn modelId="{D55D5398-B77B-45FF-A6AE-D38897AF183C}" type="presParOf" srcId="{A9884812-78D4-6E41-B85A-C1752C53106C}" destId="{A4486FBC-5584-1541-B521-660D943D3AF9}" srcOrd="0" destOrd="0" presId="urn:microsoft.com/office/officeart/2005/8/layout/process4"/>
    <dgm:cxn modelId="{3D64B620-8678-4F62-BD0D-F3763CE530D9}" type="presParOf" srcId="{E3A3F490-B0EE-8A47-9CC2-F787AA46D355}" destId="{DE258885-125A-C842-96B9-7C2D2DC57E3F}" srcOrd="5" destOrd="0" presId="urn:microsoft.com/office/officeart/2005/8/layout/process4"/>
    <dgm:cxn modelId="{4824C1F9-10B8-4A2A-A022-28C8553FE0DA}" type="presParOf" srcId="{E3A3F490-B0EE-8A47-9CC2-F787AA46D355}" destId="{7AAE1EEA-FC49-9540-AAD7-C74ECC6A192A}" srcOrd="6" destOrd="0" presId="urn:microsoft.com/office/officeart/2005/8/layout/process4"/>
    <dgm:cxn modelId="{A7B54346-41D9-441B-9030-62B6833D586B}" type="presParOf" srcId="{7AAE1EEA-FC49-9540-AAD7-C74ECC6A192A}" destId="{C2BF6032-CB85-AE4D-B8BD-028A6AA4A7F6}" srcOrd="0" destOrd="0" presId="urn:microsoft.com/office/officeart/2005/8/layout/process4"/>
    <dgm:cxn modelId="{48B3E9F0-C8F4-4F97-AC47-851017F8101B}" type="presParOf" srcId="{7AAE1EEA-FC49-9540-AAD7-C74ECC6A192A}" destId="{02550F6F-BC47-114B-954E-1EC790CAD0DA}" srcOrd="1" destOrd="0" presId="urn:microsoft.com/office/officeart/2005/8/layout/process4"/>
    <dgm:cxn modelId="{2CFD324D-DDB9-457A-9734-227D9CBA5D87}" type="presParOf" srcId="{7AAE1EEA-FC49-9540-AAD7-C74ECC6A192A}" destId="{EC199174-D181-FE4C-9E81-528280BBE54E}" srcOrd="2" destOrd="0" presId="urn:microsoft.com/office/officeart/2005/8/layout/process4"/>
    <dgm:cxn modelId="{9BA06754-B58E-4408-8D51-82E89FA4AB56}" type="presParOf" srcId="{EC199174-D181-FE4C-9E81-528280BBE54E}" destId="{96846959-53F3-A748-8468-5EA06E2DE13F}" srcOrd="0" destOrd="0" presId="urn:microsoft.com/office/officeart/2005/8/layout/process4"/>
    <dgm:cxn modelId="{21FA56DB-42DD-435F-8207-36A6822BF8F5}" type="presParOf" srcId="{E3A3F490-B0EE-8A47-9CC2-F787AA46D355}" destId="{F39B899D-7E1E-CD46-A9EA-22E9EC9FF4ED}" srcOrd="7" destOrd="0" presId="urn:microsoft.com/office/officeart/2005/8/layout/process4"/>
    <dgm:cxn modelId="{B58DF8B5-D764-4D49-9173-0E92B6301D8A}" type="presParOf" srcId="{E3A3F490-B0EE-8A47-9CC2-F787AA46D355}" destId="{40FDD71C-B474-7C43-933D-43D582D1D9B7}" srcOrd="8" destOrd="0" presId="urn:microsoft.com/office/officeart/2005/8/layout/process4"/>
    <dgm:cxn modelId="{AC531A66-AD81-4EB2-85B3-C24484722201}" type="presParOf" srcId="{40FDD71C-B474-7C43-933D-43D582D1D9B7}" destId="{B2B177FD-4CA9-3143-8F89-67B5174DEA09}" srcOrd="0" destOrd="0" presId="urn:microsoft.com/office/officeart/2005/8/layout/process4"/>
    <dgm:cxn modelId="{D2900D30-EB3F-4EB4-AB74-912660C22FB8}" type="presParOf" srcId="{E3A3F490-B0EE-8A47-9CC2-F787AA46D355}" destId="{BD8AF473-8191-3141-8C22-EF2454C0AF5F}" srcOrd="9" destOrd="0" presId="urn:microsoft.com/office/officeart/2005/8/layout/process4"/>
    <dgm:cxn modelId="{99318764-817F-42D1-BC4E-FAC0E59EA990}" type="presParOf" srcId="{E3A3F490-B0EE-8A47-9CC2-F787AA46D355}" destId="{5D76D5DB-04DB-DC43-B7FA-D84E2419C8AE}" srcOrd="10" destOrd="0" presId="urn:microsoft.com/office/officeart/2005/8/layout/process4"/>
    <dgm:cxn modelId="{02A45318-4DD8-40BB-98E9-F71244D729BE}" type="presParOf" srcId="{5D76D5DB-04DB-DC43-B7FA-D84E2419C8AE}" destId="{427BB203-E8C3-2041-9A61-1F40CA9ACA3D}" srcOrd="0" destOrd="0" presId="urn:microsoft.com/office/officeart/2005/8/layout/process4"/>
    <dgm:cxn modelId="{FEF8BD0B-B512-4C57-95F5-EF25E47A2A20}" type="presParOf" srcId="{5D76D5DB-04DB-DC43-B7FA-D84E2419C8AE}" destId="{8C16F157-0C88-E646-B75D-30CBBCFF0CA5}" srcOrd="1" destOrd="0" presId="urn:microsoft.com/office/officeart/2005/8/layout/process4"/>
    <dgm:cxn modelId="{2207E261-7116-468E-B49F-3EB91300B8F3}" type="presParOf" srcId="{5D76D5DB-04DB-DC43-B7FA-D84E2419C8AE}" destId="{21A8FD59-9053-4744-9547-66CD4EC62FF7}" srcOrd="2" destOrd="0" presId="urn:microsoft.com/office/officeart/2005/8/layout/process4"/>
    <dgm:cxn modelId="{48A0661F-FAB2-4033-B9CD-6B55929B9BB7}" type="presParOf" srcId="{21A8FD59-9053-4744-9547-66CD4EC62FF7}" destId="{F679F217-BD26-0045-96E4-6AD1EEB1763B}" srcOrd="0" destOrd="0" presId="urn:microsoft.com/office/officeart/2005/8/layout/process4"/>
    <dgm:cxn modelId="{AFB5E2DE-5A27-4DA8-87C8-98EBDA8B5FA1}" type="presParOf" srcId="{E3A3F490-B0EE-8A47-9CC2-F787AA46D355}" destId="{2359F030-664B-3042-ACB1-94BEDBFA7BFB}" srcOrd="11" destOrd="0" presId="urn:microsoft.com/office/officeart/2005/8/layout/process4"/>
    <dgm:cxn modelId="{259BD606-D358-4A4A-8E13-5638B130614A}" type="presParOf" srcId="{E3A3F490-B0EE-8A47-9CC2-F787AA46D355}" destId="{E1E4DF80-4B7E-FD4C-97EB-43554545F73F}" srcOrd="12" destOrd="0" presId="urn:microsoft.com/office/officeart/2005/8/layout/process4"/>
    <dgm:cxn modelId="{B213ED0F-7D1C-4975-8E19-F604FB755028}" type="presParOf" srcId="{E1E4DF80-4B7E-FD4C-97EB-43554545F73F}" destId="{6DB35ECB-6D62-F144-825C-0DBFCEA3CA48}" srcOrd="0" destOrd="0" presId="urn:microsoft.com/office/officeart/2005/8/layout/process4"/>
    <dgm:cxn modelId="{A79243C1-244D-42E3-928E-B08273D09497}" type="presParOf" srcId="{E3A3F490-B0EE-8A47-9CC2-F787AA46D355}" destId="{CA234A75-8CDB-744E-8677-4FD71F5643AD}" srcOrd="13" destOrd="0" presId="urn:microsoft.com/office/officeart/2005/8/layout/process4"/>
    <dgm:cxn modelId="{AD15A91E-8F7D-40B2-81D3-75FFC53439CC}" type="presParOf" srcId="{E3A3F490-B0EE-8A47-9CC2-F787AA46D355}" destId="{2A9A3346-C39A-454D-A98C-C52223A7A143}" srcOrd="14" destOrd="0" presId="urn:microsoft.com/office/officeart/2005/8/layout/process4"/>
    <dgm:cxn modelId="{53B56E72-15AB-482D-8339-5C1423AB82AD}" type="presParOf" srcId="{2A9A3346-C39A-454D-A98C-C52223A7A143}" destId="{9260DCD5-267E-A94D-B3F9-227CFAF7D0FF}" srcOrd="0" destOrd="0" presId="urn:microsoft.com/office/officeart/2005/8/layout/process4"/>
    <dgm:cxn modelId="{DE7C0B66-F174-4FBD-9E0B-BA4DA7725683}" type="presParOf" srcId="{2A9A3346-C39A-454D-A98C-C52223A7A143}" destId="{CEA7178E-AE10-0E44-A8B4-41215D8CEB3E}" srcOrd="1" destOrd="0" presId="urn:microsoft.com/office/officeart/2005/8/layout/process4"/>
    <dgm:cxn modelId="{FD2498BE-8FA1-42A7-91DE-4B9914E07F6C}" type="presParOf" srcId="{2A9A3346-C39A-454D-A98C-C52223A7A143}" destId="{60E78D4D-ECE2-9544-8B18-0F11F5CFFF4D}" srcOrd="2" destOrd="0" presId="urn:microsoft.com/office/officeart/2005/8/layout/process4"/>
    <dgm:cxn modelId="{C53EAE48-E30F-4B58-A113-F573DBCE9501}" type="presParOf" srcId="{60E78D4D-ECE2-9544-8B18-0F11F5CFFF4D}" destId="{44AD75CC-6D81-D246-8715-6C1BB51874DD}" srcOrd="0" destOrd="0" presId="urn:microsoft.com/office/officeart/2005/8/layout/process4"/>
    <dgm:cxn modelId="{541D214E-F0CE-49B1-AF0C-94A4F5F566B6}" type="presParOf" srcId="{E3A3F490-B0EE-8A47-9CC2-F787AA46D355}" destId="{1798FE82-9728-9740-B618-250467D697E7}" srcOrd="15" destOrd="0" presId="urn:microsoft.com/office/officeart/2005/8/layout/process4"/>
    <dgm:cxn modelId="{A82A149B-23A0-42EB-9DC3-38A4C8BF9350}" type="presParOf" srcId="{E3A3F490-B0EE-8A47-9CC2-F787AA46D355}" destId="{7D0BEE9C-B08C-A34D-A161-B54C44613FA9}" srcOrd="16" destOrd="0" presId="urn:microsoft.com/office/officeart/2005/8/layout/process4"/>
    <dgm:cxn modelId="{C1FBE0C2-365E-45CB-A771-4C45658781E2}" type="presParOf" srcId="{7D0BEE9C-B08C-A34D-A161-B54C44613FA9}" destId="{29696532-6EE3-9841-869E-88F80362952E}" srcOrd="0" destOrd="0" presId="urn:microsoft.com/office/officeart/2005/8/layout/process4"/>
    <dgm:cxn modelId="{D0A75121-0986-44C7-A0EF-BBA7E94575C9}" type="presParOf" srcId="{7D0BEE9C-B08C-A34D-A161-B54C44613FA9}" destId="{1404E050-4329-134B-B374-F6B45B4E6E3D}" srcOrd="1" destOrd="0" presId="urn:microsoft.com/office/officeart/2005/8/layout/process4"/>
    <dgm:cxn modelId="{8721E8C3-39CC-4985-BFC0-3352B98DE6B5}" type="presParOf" srcId="{7D0BEE9C-B08C-A34D-A161-B54C44613FA9}" destId="{C92E7A6C-C81C-8D47-889A-8239224C2A0A}" srcOrd="2" destOrd="0" presId="urn:microsoft.com/office/officeart/2005/8/layout/process4"/>
    <dgm:cxn modelId="{7F442BF6-BA8E-4F68-889D-5E7408C456E6}" type="presParOf" srcId="{C92E7A6C-C81C-8D47-889A-8239224C2A0A}" destId="{E57D6E03-0A87-0541-BBA9-0CA505F730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E3B58-4092-C54A-85F1-6B132710001B}">
      <dsp:nvSpPr>
        <dsp:cNvPr id="0" name=""/>
        <dsp:cNvSpPr/>
      </dsp:nvSpPr>
      <dsp:spPr>
        <a:xfrm>
          <a:off x="3377908" y="660"/>
          <a:ext cx="1509363" cy="9810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 dirty="0"/>
            <a:t>Incidence ?</a:t>
          </a:r>
        </a:p>
      </dsp:txBody>
      <dsp:txXfrm>
        <a:off x="3425801" y="48553"/>
        <a:ext cx="1413577" cy="885300"/>
      </dsp:txXfrm>
    </dsp:sp>
    <dsp:sp modelId="{19144CF1-F7D0-6D45-B165-3E8A5B9DB90D}">
      <dsp:nvSpPr>
        <dsp:cNvPr id="0" name=""/>
        <dsp:cNvSpPr/>
      </dsp:nvSpPr>
      <dsp:spPr>
        <a:xfrm>
          <a:off x="2512325" y="491204"/>
          <a:ext cx="3240529" cy="3240529"/>
        </a:xfrm>
        <a:custGeom>
          <a:avLst/>
          <a:gdLst/>
          <a:ahLst/>
          <a:cxnLst/>
          <a:rect l="0" t="0" r="0" b="0"/>
          <a:pathLst>
            <a:path>
              <a:moveTo>
                <a:pt x="2385809" y="192259"/>
              </a:moveTo>
              <a:arcTo wR="1620264" hR="1620264" stAng="17891729" swAng="262478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3CE4C-DE42-8144-8DB8-BFBF02765F75}">
      <dsp:nvSpPr>
        <dsp:cNvPr id="0" name=""/>
        <dsp:cNvSpPr/>
      </dsp:nvSpPr>
      <dsp:spPr>
        <a:xfrm>
          <a:off x="4998172" y="1620925"/>
          <a:ext cx="1509363" cy="981086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noProof="0" dirty="0" err="1"/>
            <a:t>Outcomes</a:t>
          </a:r>
          <a:r>
            <a:rPr lang="fr-CA" sz="1900" kern="1200" noProof="0" dirty="0"/>
            <a:t> ? (VARC-2)</a:t>
          </a:r>
        </a:p>
      </dsp:txBody>
      <dsp:txXfrm>
        <a:off x="5046065" y="1668818"/>
        <a:ext cx="1413577" cy="885300"/>
      </dsp:txXfrm>
    </dsp:sp>
    <dsp:sp modelId="{591E64E6-E7AF-294B-A8D8-5D439C54A637}">
      <dsp:nvSpPr>
        <dsp:cNvPr id="0" name=""/>
        <dsp:cNvSpPr/>
      </dsp:nvSpPr>
      <dsp:spPr>
        <a:xfrm>
          <a:off x="2512325" y="491204"/>
          <a:ext cx="3240529" cy="3240529"/>
        </a:xfrm>
        <a:custGeom>
          <a:avLst/>
          <a:gdLst/>
          <a:ahLst/>
          <a:cxnLst/>
          <a:rect l="0" t="0" r="0" b="0"/>
          <a:pathLst>
            <a:path>
              <a:moveTo>
                <a:pt x="3160719" y="2122517"/>
              </a:moveTo>
              <a:arcTo wR="1620264" hR="1620264" stAng="1083488" swAng="2624783"/>
            </a:path>
          </a:pathLst>
        </a:custGeom>
        <a:noFill/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9ACE0-9DB4-E54D-9934-7B301497B50F}">
      <dsp:nvSpPr>
        <dsp:cNvPr id="0" name=""/>
        <dsp:cNvSpPr/>
      </dsp:nvSpPr>
      <dsp:spPr>
        <a:xfrm>
          <a:off x="3377908" y="3241190"/>
          <a:ext cx="1509363" cy="981086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Neurological trajectory ?</a:t>
          </a:r>
        </a:p>
      </dsp:txBody>
      <dsp:txXfrm>
        <a:off x="3425801" y="3289083"/>
        <a:ext cx="1413577" cy="885300"/>
      </dsp:txXfrm>
    </dsp:sp>
    <dsp:sp modelId="{C3FBCFEA-2546-0E43-BB86-508DF75E5413}">
      <dsp:nvSpPr>
        <dsp:cNvPr id="0" name=""/>
        <dsp:cNvSpPr/>
      </dsp:nvSpPr>
      <dsp:spPr>
        <a:xfrm>
          <a:off x="2512325" y="491204"/>
          <a:ext cx="3240529" cy="3240529"/>
        </a:xfrm>
        <a:custGeom>
          <a:avLst/>
          <a:gdLst/>
          <a:ahLst/>
          <a:cxnLst/>
          <a:rect l="0" t="0" r="0" b="0"/>
          <a:pathLst>
            <a:path>
              <a:moveTo>
                <a:pt x="854719" y="3048270"/>
              </a:moveTo>
              <a:arcTo wR="1620264" hR="1620264" stAng="7091729" swAng="2624783"/>
            </a:path>
          </a:pathLst>
        </a:custGeom>
        <a:noFill/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9E56D-2663-9348-9559-6A36A9D34F1E}">
      <dsp:nvSpPr>
        <dsp:cNvPr id="0" name=""/>
        <dsp:cNvSpPr/>
      </dsp:nvSpPr>
      <dsp:spPr>
        <a:xfrm>
          <a:off x="1757643" y="1620925"/>
          <a:ext cx="1509363" cy="981086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Mortality ?</a:t>
          </a:r>
        </a:p>
      </dsp:txBody>
      <dsp:txXfrm>
        <a:off x="1805536" y="1668818"/>
        <a:ext cx="1413577" cy="885300"/>
      </dsp:txXfrm>
    </dsp:sp>
    <dsp:sp modelId="{8AD3A83E-D342-AC4F-93E1-35E1E2EBA10C}">
      <dsp:nvSpPr>
        <dsp:cNvPr id="0" name=""/>
        <dsp:cNvSpPr/>
      </dsp:nvSpPr>
      <dsp:spPr>
        <a:xfrm>
          <a:off x="2512325" y="491204"/>
          <a:ext cx="3240529" cy="3240529"/>
        </a:xfrm>
        <a:custGeom>
          <a:avLst/>
          <a:gdLst/>
          <a:ahLst/>
          <a:cxnLst/>
          <a:rect l="0" t="0" r="0" b="0"/>
          <a:pathLst>
            <a:path>
              <a:moveTo>
                <a:pt x="79810" y="1118012"/>
              </a:moveTo>
              <a:arcTo wR="1620264" hR="1620264" stAng="11883488" swAng="2624783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C61D3-8574-9348-A6F8-C3206D90C50C}">
      <dsp:nvSpPr>
        <dsp:cNvPr id="0" name=""/>
        <dsp:cNvSpPr/>
      </dsp:nvSpPr>
      <dsp:spPr>
        <a:xfrm rot="5400000">
          <a:off x="-92291" y="92570"/>
          <a:ext cx="615277" cy="43069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</a:t>
          </a:r>
        </a:p>
      </dsp:txBody>
      <dsp:txXfrm rot="-5400000">
        <a:off x="1" y="215625"/>
        <a:ext cx="430694" cy="184583"/>
      </dsp:txXfrm>
    </dsp:sp>
    <dsp:sp modelId="{FDC9F793-0240-3343-BAA4-5B253ECB4375}">
      <dsp:nvSpPr>
        <dsp:cNvPr id="0" name=""/>
        <dsp:cNvSpPr/>
      </dsp:nvSpPr>
      <dsp:spPr>
        <a:xfrm rot="5400000">
          <a:off x="3532011" y="-3101317"/>
          <a:ext cx="399930" cy="6602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+mn-lt"/>
              <a:cs typeface="Times New Roman"/>
            </a:rPr>
            <a:t>Patients referred for TAVR procedure</a:t>
          </a:r>
        </a:p>
      </dsp:txBody>
      <dsp:txXfrm rot="-5400000">
        <a:off x="430695" y="19522"/>
        <a:ext cx="6583041" cy="360884"/>
      </dsp:txXfrm>
    </dsp:sp>
    <dsp:sp modelId="{CF3A9568-AA05-6740-96B8-6522AC11A7EB}">
      <dsp:nvSpPr>
        <dsp:cNvPr id="0" name=""/>
        <dsp:cNvSpPr/>
      </dsp:nvSpPr>
      <dsp:spPr>
        <a:xfrm rot="5400000">
          <a:off x="-92291" y="632910"/>
          <a:ext cx="615277" cy="430694"/>
        </a:xfrm>
        <a:prstGeom prst="chevron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tint val="50000"/>
                <a:satMod val="300000"/>
              </a:schemeClr>
            </a:gs>
            <a:gs pos="35000">
              <a:schemeClr val="accent3">
                <a:hueOff val="1607181"/>
                <a:satOff val="-2411"/>
                <a:lumOff val="-392"/>
                <a:alphaOff val="0"/>
                <a:tint val="37000"/>
                <a:satMod val="30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 </a:t>
          </a:r>
        </a:p>
      </dsp:txBody>
      <dsp:txXfrm rot="-5400000">
        <a:off x="1" y="755965"/>
        <a:ext cx="430694" cy="184583"/>
      </dsp:txXfrm>
    </dsp:sp>
    <dsp:sp modelId="{79A26735-674D-6942-BA9D-DF83B11DFC85}">
      <dsp:nvSpPr>
        <dsp:cNvPr id="0" name=""/>
        <dsp:cNvSpPr/>
      </dsp:nvSpPr>
      <dsp:spPr>
        <a:xfrm rot="5400000">
          <a:off x="3532011" y="-2560698"/>
          <a:ext cx="399930" cy="6602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+mn-lt"/>
              <a:cs typeface="Times New Roman"/>
            </a:rPr>
            <a:t>Pre-procedural cerebral MRI : cerebral microbleeds ?</a:t>
          </a:r>
        </a:p>
      </dsp:txBody>
      <dsp:txXfrm rot="-5400000">
        <a:off x="430695" y="560141"/>
        <a:ext cx="6583041" cy="360884"/>
      </dsp:txXfrm>
    </dsp:sp>
    <dsp:sp modelId="{6D4191C0-C4E9-D949-B255-6093121DBBCC}">
      <dsp:nvSpPr>
        <dsp:cNvPr id="0" name=""/>
        <dsp:cNvSpPr/>
      </dsp:nvSpPr>
      <dsp:spPr>
        <a:xfrm rot="5400000">
          <a:off x="-92291" y="1173250"/>
          <a:ext cx="615277" cy="430694"/>
        </a:xfrm>
        <a:prstGeom prst="chevron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tint val="50000"/>
                <a:satMod val="300000"/>
              </a:schemeClr>
            </a:gs>
            <a:gs pos="35000">
              <a:schemeClr val="accent3">
                <a:hueOff val="3214361"/>
                <a:satOff val="-4823"/>
                <a:lumOff val="-784"/>
                <a:alphaOff val="0"/>
                <a:tint val="37000"/>
                <a:satMod val="30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3214361"/>
              <a:satOff val="-4823"/>
              <a:lumOff val="-78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</a:t>
          </a:r>
        </a:p>
      </dsp:txBody>
      <dsp:txXfrm rot="-5400000">
        <a:off x="1" y="1296305"/>
        <a:ext cx="430694" cy="184583"/>
      </dsp:txXfrm>
    </dsp:sp>
    <dsp:sp modelId="{352063A7-771B-B040-80DD-F0329816A576}">
      <dsp:nvSpPr>
        <dsp:cNvPr id="0" name=""/>
        <dsp:cNvSpPr/>
      </dsp:nvSpPr>
      <dsp:spPr>
        <a:xfrm rot="5400000">
          <a:off x="3532011" y="-2020358"/>
          <a:ext cx="399930" cy="6602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214361"/>
              <a:satOff val="-4823"/>
              <a:lumOff val="-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+mn-lt"/>
              <a:cs typeface="Times New Roman"/>
            </a:rPr>
            <a:t>Neurological assessment (baseline): NIHSS score, modified Rankin score, EQ-5D scale, MMSE score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Analysis of High Molecular Weight(HMW)-</a:t>
          </a:r>
          <a:r>
            <a:rPr lang="en-GB" sz="1100" kern="1200" dirty="0" err="1"/>
            <a:t>multimers</a:t>
          </a:r>
          <a:r>
            <a:rPr lang="en-GB" sz="1100" kern="1200" dirty="0"/>
            <a:t> of VWF </a:t>
          </a:r>
          <a:endParaRPr lang="en-US" sz="1100" kern="1200" dirty="0">
            <a:latin typeface="+mn-lt"/>
            <a:cs typeface="Times New Roman"/>
          </a:endParaRPr>
        </a:p>
      </dsp:txBody>
      <dsp:txXfrm rot="-5400000">
        <a:off x="430695" y="1100481"/>
        <a:ext cx="6583041" cy="360884"/>
      </dsp:txXfrm>
    </dsp:sp>
    <dsp:sp modelId="{4FFB26CD-8F1E-8446-8DFD-D7D5F3E28168}">
      <dsp:nvSpPr>
        <dsp:cNvPr id="0" name=""/>
        <dsp:cNvSpPr/>
      </dsp:nvSpPr>
      <dsp:spPr>
        <a:xfrm rot="5400000">
          <a:off x="-92291" y="1713590"/>
          <a:ext cx="615277" cy="430694"/>
        </a:xfrm>
        <a:prstGeom prst="chevron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tint val="50000"/>
                <a:satMod val="300000"/>
              </a:schemeClr>
            </a:gs>
            <a:gs pos="35000">
              <a:schemeClr val="accent3">
                <a:hueOff val="4821541"/>
                <a:satOff val="-7234"/>
                <a:lumOff val="-1176"/>
                <a:alphaOff val="0"/>
                <a:tint val="37000"/>
                <a:satMod val="30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4821541"/>
              <a:satOff val="-7234"/>
              <a:lumOff val="-11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</a:t>
          </a:r>
        </a:p>
      </dsp:txBody>
      <dsp:txXfrm rot="-5400000">
        <a:off x="1" y="1836645"/>
        <a:ext cx="430694" cy="184583"/>
      </dsp:txXfrm>
    </dsp:sp>
    <dsp:sp modelId="{636615A1-7F62-0943-96C1-F3DE74747DA9}">
      <dsp:nvSpPr>
        <dsp:cNvPr id="0" name=""/>
        <dsp:cNvSpPr/>
      </dsp:nvSpPr>
      <dsp:spPr>
        <a:xfrm rot="5400000">
          <a:off x="3532011" y="-1480017"/>
          <a:ext cx="399930" cy="6602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821541"/>
              <a:satOff val="-7234"/>
              <a:lumOff val="-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+mn-lt"/>
              <a:cs typeface="Times New Roman"/>
            </a:rPr>
            <a:t>TAVR procedure</a:t>
          </a:r>
        </a:p>
      </dsp:txBody>
      <dsp:txXfrm rot="-5400000">
        <a:off x="430695" y="1640822"/>
        <a:ext cx="6583041" cy="360884"/>
      </dsp:txXfrm>
    </dsp:sp>
    <dsp:sp modelId="{65E2AA8D-6EBE-1645-A248-3566B19CD567}">
      <dsp:nvSpPr>
        <dsp:cNvPr id="0" name=""/>
        <dsp:cNvSpPr/>
      </dsp:nvSpPr>
      <dsp:spPr>
        <a:xfrm rot="5400000">
          <a:off x="-92291" y="2253930"/>
          <a:ext cx="615277" cy="430694"/>
        </a:xfrm>
        <a:prstGeom prst="chevron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tint val="50000"/>
                <a:satMod val="300000"/>
              </a:schemeClr>
            </a:gs>
            <a:gs pos="35000">
              <a:schemeClr val="accent3">
                <a:hueOff val="6428722"/>
                <a:satOff val="-9646"/>
                <a:lumOff val="-1569"/>
                <a:alphaOff val="0"/>
                <a:tint val="37000"/>
                <a:satMod val="30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6428722"/>
              <a:satOff val="-9646"/>
              <a:lumOff val="-156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4</a:t>
          </a:r>
        </a:p>
      </dsp:txBody>
      <dsp:txXfrm rot="-5400000">
        <a:off x="1" y="2376985"/>
        <a:ext cx="430694" cy="184583"/>
      </dsp:txXfrm>
    </dsp:sp>
    <dsp:sp modelId="{87A34D66-52D0-3940-A87D-6DA72289FB50}">
      <dsp:nvSpPr>
        <dsp:cNvPr id="0" name=""/>
        <dsp:cNvSpPr/>
      </dsp:nvSpPr>
      <dsp:spPr>
        <a:xfrm rot="5400000">
          <a:off x="3532011" y="-939677"/>
          <a:ext cx="399930" cy="6602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428722"/>
              <a:satOff val="-9646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Analysis of High Molecular Weight(HMW)-</a:t>
          </a:r>
          <a:r>
            <a:rPr lang="en-GB" sz="1100" kern="1200" dirty="0" err="1"/>
            <a:t>multimers</a:t>
          </a:r>
          <a:r>
            <a:rPr lang="en-GB" sz="1100" kern="1200" dirty="0"/>
            <a:t> of VWF</a:t>
          </a:r>
          <a:endParaRPr lang="en-US" sz="1100" kern="1200" dirty="0">
            <a:latin typeface="+mn-lt"/>
            <a:cs typeface="Times New Roman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+mn-lt"/>
              <a:cs typeface="Times New Roman"/>
            </a:rPr>
            <a:t>Post-procedural cerebral MRI : new cerebral microbleeds ? </a:t>
          </a:r>
        </a:p>
      </dsp:txBody>
      <dsp:txXfrm rot="-5400000">
        <a:off x="430695" y="2181162"/>
        <a:ext cx="6583041" cy="360884"/>
      </dsp:txXfrm>
    </dsp:sp>
    <dsp:sp modelId="{EF707D20-71D4-CB45-AFEB-4F2A2DE9B208}">
      <dsp:nvSpPr>
        <dsp:cNvPr id="0" name=""/>
        <dsp:cNvSpPr/>
      </dsp:nvSpPr>
      <dsp:spPr>
        <a:xfrm rot="5400000">
          <a:off x="-92291" y="2794270"/>
          <a:ext cx="615277" cy="430694"/>
        </a:xfrm>
        <a:prstGeom prst="chevron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tint val="50000"/>
                <a:satMod val="300000"/>
              </a:schemeClr>
            </a:gs>
            <a:gs pos="35000">
              <a:schemeClr val="accent3">
                <a:hueOff val="8035903"/>
                <a:satOff val="-12057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8035903"/>
              <a:satOff val="-12057"/>
              <a:lumOff val="-196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5</a:t>
          </a:r>
        </a:p>
      </dsp:txBody>
      <dsp:txXfrm rot="-5400000">
        <a:off x="1" y="2917325"/>
        <a:ext cx="430694" cy="184583"/>
      </dsp:txXfrm>
    </dsp:sp>
    <dsp:sp modelId="{E9D98E42-2873-A146-9824-D7E5F7DB0AF5}">
      <dsp:nvSpPr>
        <dsp:cNvPr id="0" name=""/>
        <dsp:cNvSpPr/>
      </dsp:nvSpPr>
      <dsp:spPr>
        <a:xfrm rot="5400000">
          <a:off x="3532011" y="-399337"/>
          <a:ext cx="399930" cy="6602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035903"/>
              <a:satOff val="-12057"/>
              <a:lumOff val="-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+mn-lt"/>
              <a:cs typeface="Times New Roman"/>
            </a:rPr>
            <a:t>Intrahospital</a:t>
          </a:r>
          <a:r>
            <a:rPr lang="en-US" sz="1100" kern="1200" dirty="0">
              <a:latin typeface="+mn-lt"/>
              <a:cs typeface="Times New Roman"/>
            </a:rPr>
            <a:t> outcomes : VARC-2 criteria</a:t>
          </a:r>
        </a:p>
      </dsp:txBody>
      <dsp:txXfrm rot="-5400000">
        <a:off x="430695" y="2721502"/>
        <a:ext cx="6583041" cy="360884"/>
      </dsp:txXfrm>
    </dsp:sp>
    <dsp:sp modelId="{BB862859-8249-2D4F-9DDA-FAD167FD0128}">
      <dsp:nvSpPr>
        <dsp:cNvPr id="0" name=""/>
        <dsp:cNvSpPr/>
      </dsp:nvSpPr>
      <dsp:spPr>
        <a:xfrm rot="5400000">
          <a:off x="-92291" y="3361738"/>
          <a:ext cx="615277" cy="430694"/>
        </a:xfrm>
        <a:prstGeom prst="chevron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tint val="50000"/>
                <a:satMod val="300000"/>
              </a:schemeClr>
            </a:gs>
            <a:gs pos="35000">
              <a:schemeClr val="accent3">
                <a:hueOff val="9643083"/>
                <a:satOff val="-14469"/>
                <a:lumOff val="-2353"/>
                <a:alphaOff val="0"/>
                <a:tint val="37000"/>
                <a:satMod val="30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9643083"/>
              <a:satOff val="-14469"/>
              <a:lumOff val="-235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6</a:t>
          </a:r>
        </a:p>
      </dsp:txBody>
      <dsp:txXfrm rot="-5400000">
        <a:off x="1" y="3484793"/>
        <a:ext cx="430694" cy="184583"/>
      </dsp:txXfrm>
    </dsp:sp>
    <dsp:sp modelId="{32D4AE7F-21AD-8C4F-8176-0B2AD147E07B}">
      <dsp:nvSpPr>
        <dsp:cNvPr id="0" name=""/>
        <dsp:cNvSpPr/>
      </dsp:nvSpPr>
      <dsp:spPr>
        <a:xfrm rot="5400000">
          <a:off x="3532011" y="141002"/>
          <a:ext cx="399930" cy="6602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643083"/>
              <a:satOff val="-14469"/>
              <a:lumOff val="-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+mn-lt"/>
              <a:cs typeface="Times New Roman"/>
            </a:rPr>
            <a:t>Neurological assessment (6 months): NIHSS score, modified Rankin score, EQ-5D scale, MMSE score, QVFS questionnaire</a:t>
          </a:r>
        </a:p>
      </dsp:txBody>
      <dsp:txXfrm rot="-5400000">
        <a:off x="430695" y="3261842"/>
        <a:ext cx="6583041" cy="360884"/>
      </dsp:txXfrm>
    </dsp:sp>
    <dsp:sp modelId="{3F10B347-1A65-B24D-9936-09CC1C0936B5}">
      <dsp:nvSpPr>
        <dsp:cNvPr id="0" name=""/>
        <dsp:cNvSpPr/>
      </dsp:nvSpPr>
      <dsp:spPr>
        <a:xfrm rot="5400000">
          <a:off x="-92291" y="3874951"/>
          <a:ext cx="615277" cy="430694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7</a:t>
          </a:r>
        </a:p>
      </dsp:txBody>
      <dsp:txXfrm rot="-5400000">
        <a:off x="1" y="3998006"/>
        <a:ext cx="430694" cy="184583"/>
      </dsp:txXfrm>
    </dsp:sp>
    <dsp:sp modelId="{4B473150-93DD-8A47-B99D-6BC516682A2D}">
      <dsp:nvSpPr>
        <dsp:cNvPr id="0" name=""/>
        <dsp:cNvSpPr/>
      </dsp:nvSpPr>
      <dsp:spPr>
        <a:xfrm rot="5400000">
          <a:off x="3532011" y="681342"/>
          <a:ext cx="399930" cy="6602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+mn-lt"/>
              <a:cs typeface="Times New Roman"/>
            </a:rPr>
            <a:t>Mid-term survival at 12 months</a:t>
          </a:r>
        </a:p>
      </dsp:txBody>
      <dsp:txXfrm rot="-5400000">
        <a:off x="430695" y="3802182"/>
        <a:ext cx="6583041" cy="360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86636-E0DE-F847-877A-072A5F27480C}">
      <dsp:nvSpPr>
        <dsp:cNvPr id="0" name=""/>
        <dsp:cNvSpPr/>
      </dsp:nvSpPr>
      <dsp:spPr>
        <a:xfrm>
          <a:off x="0" y="4006677"/>
          <a:ext cx="6222626" cy="3287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Times New Roman"/>
              <a:cs typeface="Times New Roman"/>
            </a:rPr>
            <a:t>Mid-term survival at 1 year</a:t>
          </a:r>
        </a:p>
      </dsp:txBody>
      <dsp:txXfrm>
        <a:off x="0" y="4006677"/>
        <a:ext cx="6222626" cy="177522"/>
      </dsp:txXfrm>
    </dsp:sp>
    <dsp:sp modelId="{F956D365-2C77-114E-8406-26D02F228F76}">
      <dsp:nvSpPr>
        <dsp:cNvPr id="0" name=""/>
        <dsp:cNvSpPr/>
      </dsp:nvSpPr>
      <dsp:spPr>
        <a:xfrm>
          <a:off x="0" y="4177625"/>
          <a:ext cx="6222626" cy="151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Times New Roman"/>
              <a:cs typeface="Times New Roman"/>
            </a:rPr>
            <a:t>n= 73 (86%) were evaluated (n= 11 were dead before)</a:t>
          </a:r>
        </a:p>
      </dsp:txBody>
      <dsp:txXfrm>
        <a:off x="0" y="4177625"/>
        <a:ext cx="6222626" cy="151222"/>
      </dsp:txXfrm>
    </dsp:sp>
    <dsp:sp modelId="{89DC8D0F-6D90-C844-ABFC-C47F6C54743D}">
      <dsp:nvSpPr>
        <dsp:cNvPr id="0" name=""/>
        <dsp:cNvSpPr/>
      </dsp:nvSpPr>
      <dsp:spPr>
        <a:xfrm rot="10800000">
          <a:off x="0" y="3505999"/>
          <a:ext cx="6222626" cy="50560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imes New Roman"/>
              <a:cs typeface="Times New Roman"/>
            </a:rPr>
            <a:t>Neurological assessment (6 months post TAVR) </a:t>
          </a:r>
        </a:p>
      </dsp:txBody>
      <dsp:txXfrm rot="-10800000">
        <a:off x="0" y="3505999"/>
        <a:ext cx="6222626" cy="177468"/>
      </dsp:txXfrm>
    </dsp:sp>
    <dsp:sp modelId="{4DD53B07-B8BF-834D-896E-0467A8F52E30}">
      <dsp:nvSpPr>
        <dsp:cNvPr id="0" name=""/>
        <dsp:cNvSpPr/>
      </dsp:nvSpPr>
      <dsp:spPr>
        <a:xfrm>
          <a:off x="0" y="3683468"/>
          <a:ext cx="6222626" cy="1511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Times New Roman"/>
              <a:cs typeface="Times New Roman"/>
            </a:rPr>
            <a:t>n= 75 (89%) had a neurological assessment (n= 9 were dead before)</a:t>
          </a:r>
        </a:p>
      </dsp:txBody>
      <dsp:txXfrm>
        <a:off x="0" y="3683468"/>
        <a:ext cx="6222626" cy="151177"/>
      </dsp:txXfrm>
    </dsp:sp>
    <dsp:sp modelId="{0B2AA2EB-4532-AD49-A320-DAC7A53023F1}">
      <dsp:nvSpPr>
        <dsp:cNvPr id="0" name=""/>
        <dsp:cNvSpPr/>
      </dsp:nvSpPr>
      <dsp:spPr>
        <a:xfrm rot="10800000">
          <a:off x="0" y="3005321"/>
          <a:ext cx="6222626" cy="50560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Times New Roman"/>
              <a:cs typeface="Times New Roman"/>
            </a:rPr>
            <a:t>Intrahospital outcomes : VARC-2 criteria</a:t>
          </a:r>
        </a:p>
      </dsp:txBody>
      <dsp:txXfrm rot="-10800000">
        <a:off x="0" y="3005321"/>
        <a:ext cx="6222626" cy="177468"/>
      </dsp:txXfrm>
    </dsp:sp>
    <dsp:sp modelId="{A4486FBC-5584-1541-B521-660D943D3AF9}">
      <dsp:nvSpPr>
        <dsp:cNvPr id="0" name=""/>
        <dsp:cNvSpPr/>
      </dsp:nvSpPr>
      <dsp:spPr>
        <a:xfrm>
          <a:off x="0" y="3182790"/>
          <a:ext cx="6222626" cy="1511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Times New Roman"/>
              <a:cs typeface="Times New Roman"/>
            </a:rPr>
            <a:t>n= 5 (5% ) intrahospital clinical TIA/strokes</a:t>
          </a:r>
        </a:p>
      </dsp:txBody>
      <dsp:txXfrm>
        <a:off x="0" y="3182790"/>
        <a:ext cx="6222626" cy="151177"/>
      </dsp:txXfrm>
    </dsp:sp>
    <dsp:sp modelId="{02550F6F-BC47-114B-954E-1EC790CAD0DA}">
      <dsp:nvSpPr>
        <dsp:cNvPr id="0" name=""/>
        <dsp:cNvSpPr/>
      </dsp:nvSpPr>
      <dsp:spPr>
        <a:xfrm rot="10800000">
          <a:off x="0" y="2504643"/>
          <a:ext cx="6222626" cy="50560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imes New Roman"/>
              <a:cs typeface="Times New Roman"/>
            </a:rPr>
            <a:t>Postprocedural</a:t>
          </a:r>
          <a:r>
            <a:rPr lang="en-US" sz="1400" kern="1200">
              <a:latin typeface="Times New Roman"/>
              <a:cs typeface="Times New Roman"/>
            </a:rPr>
            <a:t> </a:t>
          </a:r>
          <a:r>
            <a:rPr lang="en-US" sz="1400" b="1" kern="1200">
              <a:latin typeface="Times New Roman"/>
              <a:cs typeface="Times New Roman"/>
            </a:rPr>
            <a:t>cerebral</a:t>
          </a:r>
          <a:r>
            <a:rPr lang="en-US" sz="1400" kern="1200">
              <a:latin typeface="Times New Roman"/>
              <a:cs typeface="Times New Roman"/>
            </a:rPr>
            <a:t> </a:t>
          </a:r>
          <a:r>
            <a:rPr lang="en-US" sz="1400" b="1" kern="1200">
              <a:latin typeface="Times New Roman"/>
              <a:cs typeface="Times New Roman"/>
            </a:rPr>
            <a:t>MRI</a:t>
          </a:r>
          <a:endParaRPr lang="en-US" sz="1400" kern="1200">
            <a:latin typeface="Times New Roman"/>
            <a:cs typeface="Times New Roman"/>
          </a:endParaRPr>
        </a:p>
      </dsp:txBody>
      <dsp:txXfrm rot="-10800000">
        <a:off x="0" y="2504643"/>
        <a:ext cx="6222626" cy="177468"/>
      </dsp:txXfrm>
    </dsp:sp>
    <dsp:sp modelId="{96846959-53F3-A748-8468-5EA06E2DE13F}">
      <dsp:nvSpPr>
        <dsp:cNvPr id="0" name=""/>
        <dsp:cNvSpPr/>
      </dsp:nvSpPr>
      <dsp:spPr>
        <a:xfrm>
          <a:off x="0" y="2682112"/>
          <a:ext cx="6222626" cy="1511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Times New Roman"/>
              <a:cs typeface="Times New Roman"/>
            </a:rPr>
            <a:t>n= 19 (23%) patients with at least one new </a:t>
          </a:r>
          <a:r>
            <a:rPr lang="en-US" sz="800" i="1" kern="1200">
              <a:latin typeface="Times New Roman"/>
              <a:cs typeface="Times New Roman"/>
            </a:rPr>
            <a:t>CMB</a:t>
          </a:r>
          <a:r>
            <a:rPr lang="en-US" sz="800" kern="1200">
              <a:latin typeface="Times New Roman"/>
              <a:cs typeface="Times New Roman"/>
            </a:rPr>
            <a:t>; n= 54 (64%) patients with at least one new infarct</a:t>
          </a:r>
        </a:p>
      </dsp:txBody>
      <dsp:txXfrm>
        <a:off x="0" y="2682112"/>
        <a:ext cx="6222626" cy="151177"/>
      </dsp:txXfrm>
    </dsp:sp>
    <dsp:sp modelId="{B2B177FD-4CA9-3143-8F89-67B5174DEA09}">
      <dsp:nvSpPr>
        <dsp:cNvPr id="0" name=""/>
        <dsp:cNvSpPr/>
      </dsp:nvSpPr>
      <dsp:spPr>
        <a:xfrm rot="10800000">
          <a:off x="0" y="2003965"/>
          <a:ext cx="6222626" cy="50560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imes New Roman"/>
              <a:cs typeface="Times New Roman"/>
            </a:rPr>
            <a:t>TAVR procedure</a:t>
          </a:r>
        </a:p>
      </dsp:txBody>
      <dsp:txXfrm rot="10800000">
        <a:off x="0" y="2003965"/>
        <a:ext cx="6222626" cy="328530"/>
      </dsp:txXfrm>
    </dsp:sp>
    <dsp:sp modelId="{8C16F157-0C88-E646-B75D-30CBBCFF0CA5}">
      <dsp:nvSpPr>
        <dsp:cNvPr id="0" name=""/>
        <dsp:cNvSpPr/>
      </dsp:nvSpPr>
      <dsp:spPr>
        <a:xfrm rot="10800000">
          <a:off x="0" y="1503287"/>
          <a:ext cx="6222626" cy="50560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imes New Roman"/>
              <a:cs typeface="Times New Roman"/>
            </a:rPr>
            <a:t>Preprocedural</a:t>
          </a:r>
          <a:r>
            <a:rPr lang="en-US" sz="1400" kern="1200">
              <a:latin typeface="Times New Roman"/>
              <a:cs typeface="Times New Roman"/>
            </a:rPr>
            <a:t> </a:t>
          </a:r>
          <a:r>
            <a:rPr lang="en-US" sz="1400" b="1" kern="1200">
              <a:latin typeface="Times New Roman"/>
              <a:cs typeface="Times New Roman"/>
            </a:rPr>
            <a:t>cerebral MRI</a:t>
          </a:r>
          <a:endParaRPr lang="en-US" sz="1400" kern="1200">
            <a:latin typeface="Times New Roman"/>
            <a:cs typeface="Times New Roman"/>
          </a:endParaRPr>
        </a:p>
      </dsp:txBody>
      <dsp:txXfrm rot="-10800000">
        <a:off x="0" y="1503287"/>
        <a:ext cx="6222626" cy="177468"/>
      </dsp:txXfrm>
    </dsp:sp>
    <dsp:sp modelId="{F679F217-BD26-0045-96E4-6AD1EEB1763B}">
      <dsp:nvSpPr>
        <dsp:cNvPr id="0" name=""/>
        <dsp:cNvSpPr/>
      </dsp:nvSpPr>
      <dsp:spPr>
        <a:xfrm>
          <a:off x="0" y="1680756"/>
          <a:ext cx="6222626" cy="1511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Times New Roman"/>
              <a:cs typeface="Times New Roman"/>
            </a:rPr>
            <a:t>n= 22 (26%) patients with at least one </a:t>
          </a:r>
          <a:r>
            <a:rPr lang="en-US" sz="800" i="1" kern="1200">
              <a:latin typeface="Times New Roman"/>
              <a:cs typeface="Times New Roman"/>
            </a:rPr>
            <a:t>CMB</a:t>
          </a:r>
          <a:r>
            <a:rPr lang="en-US" sz="800" kern="1200">
              <a:latin typeface="Times New Roman"/>
              <a:cs typeface="Times New Roman"/>
            </a:rPr>
            <a:t>; n= 5 (5%) patients with at least one infarct</a:t>
          </a:r>
        </a:p>
      </dsp:txBody>
      <dsp:txXfrm>
        <a:off x="0" y="1680756"/>
        <a:ext cx="6222626" cy="151177"/>
      </dsp:txXfrm>
    </dsp:sp>
    <dsp:sp modelId="{6DB35ECB-6D62-F144-825C-0DBFCEA3CA48}">
      <dsp:nvSpPr>
        <dsp:cNvPr id="0" name=""/>
        <dsp:cNvSpPr/>
      </dsp:nvSpPr>
      <dsp:spPr>
        <a:xfrm rot="10800000">
          <a:off x="0" y="1002609"/>
          <a:ext cx="6222626" cy="50560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Times New Roman"/>
              <a:cs typeface="Times New Roman"/>
            </a:rPr>
            <a:t>n = 84 had both MRI and were included in the analysis</a:t>
          </a:r>
        </a:p>
      </dsp:txBody>
      <dsp:txXfrm rot="10800000">
        <a:off x="0" y="1002609"/>
        <a:ext cx="6222626" cy="328530"/>
      </dsp:txXfrm>
    </dsp:sp>
    <dsp:sp modelId="{CEA7178E-AE10-0E44-A8B4-41215D8CEB3E}">
      <dsp:nvSpPr>
        <dsp:cNvPr id="0" name=""/>
        <dsp:cNvSpPr/>
      </dsp:nvSpPr>
      <dsp:spPr>
        <a:xfrm rot="10800000">
          <a:off x="0" y="501931"/>
          <a:ext cx="6222626" cy="50560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imes New Roman"/>
              <a:cs typeface="Times New Roman"/>
            </a:rPr>
            <a:t>Neurological assessment (preprocedural)</a:t>
          </a:r>
        </a:p>
      </dsp:txBody>
      <dsp:txXfrm rot="-10800000">
        <a:off x="0" y="501931"/>
        <a:ext cx="6222626" cy="177468"/>
      </dsp:txXfrm>
    </dsp:sp>
    <dsp:sp modelId="{44AD75CC-6D81-D246-8715-6C1BB51874DD}">
      <dsp:nvSpPr>
        <dsp:cNvPr id="0" name=""/>
        <dsp:cNvSpPr/>
      </dsp:nvSpPr>
      <dsp:spPr>
        <a:xfrm>
          <a:off x="0" y="679400"/>
          <a:ext cx="6222626" cy="1511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Times New Roman"/>
              <a:cs typeface="Times New Roman"/>
            </a:rPr>
            <a:t>NIHSS score, modified Rankin score, EQ-5D scale, MMSE score</a:t>
          </a:r>
        </a:p>
      </dsp:txBody>
      <dsp:txXfrm>
        <a:off x="0" y="679400"/>
        <a:ext cx="6222626" cy="151177"/>
      </dsp:txXfrm>
    </dsp:sp>
    <dsp:sp modelId="{1404E050-4329-134B-B374-F6B45B4E6E3D}">
      <dsp:nvSpPr>
        <dsp:cNvPr id="0" name=""/>
        <dsp:cNvSpPr/>
      </dsp:nvSpPr>
      <dsp:spPr>
        <a:xfrm rot="10800000">
          <a:off x="0" y="1253"/>
          <a:ext cx="6222626" cy="50560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imes New Roman"/>
              <a:cs typeface="Times New Roman"/>
            </a:rPr>
            <a:t>Patients referred for TAVR procedure</a:t>
          </a:r>
        </a:p>
      </dsp:txBody>
      <dsp:txXfrm rot="-10800000">
        <a:off x="0" y="1253"/>
        <a:ext cx="6222626" cy="177468"/>
      </dsp:txXfrm>
    </dsp:sp>
    <dsp:sp modelId="{E57D6E03-0A87-0541-BBA9-0CA505F730C4}">
      <dsp:nvSpPr>
        <dsp:cNvPr id="0" name=""/>
        <dsp:cNvSpPr/>
      </dsp:nvSpPr>
      <dsp:spPr>
        <a:xfrm>
          <a:off x="0" y="178722"/>
          <a:ext cx="6222626" cy="1511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Times New Roman"/>
              <a:cs typeface="Times New Roman"/>
            </a:rPr>
            <a:t>n= 90 patients consented and were enrolled in the study</a:t>
          </a:r>
        </a:p>
      </dsp:txBody>
      <dsp:txXfrm>
        <a:off x="0" y="178722"/>
        <a:ext cx="6222626" cy="15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AA3B-F16E-8042-9BD6-5BB808E29AB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13A8-A861-8645-B07E-D6680F48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8444162" cy="781923"/>
          </a:xfrm>
        </p:spPr>
        <p:txBody>
          <a:bodyPr/>
          <a:lstStyle>
            <a:lvl1pPr algn="l">
              <a:defRPr>
                <a:solidFill>
                  <a:srgbClr val="245C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338831"/>
            <a:ext cx="8679521" cy="24965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555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041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41" y="1491231"/>
            <a:ext cx="8679521" cy="3103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r" defTabSz="457200" rtl="0" eaLnBrk="1" latinLnBrk="0" hangingPunct="1">
        <a:spcBef>
          <a:spcPct val="0"/>
        </a:spcBef>
        <a:buNone/>
        <a:defRPr sz="3600" b="1" i="0" kern="1200">
          <a:solidFill>
            <a:srgbClr val="0B5569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Nico\Desktop\TAVI-MCB%20JACC\Macintosh%20HD:Users:Nico:Library:Containers:com.apple.mail:Data:Library:Mail%20Downloads:Table%20091216-EVB-bis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Nico\Desktop\TAVI-MCB%20JACC\Macintosh%20HD:Users:Nico:Library:Containers:com.apple.mail:Data:Library:Mail%20Downloads:Table%20091216-EVB-bis.docx!OLE_LINK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file:///\\localhost\Users\Nico\Desktop\TAVI-MCB%20JACC\Macintosh%20HD:Users:Nico:Library:Containers:com.apple.mail:Data:Library:Mail%20Downloads:Table%20091216-EVB-bis.docx!OLE_LINK3" TargetMode="Externa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Nico\Desktop\TAVI-MCB%20JACC\Macintosh%20HD:Users:Nico:Library:Containers:com.apple.mail:Data:Library:Mail%20Downloads:Table%20091216-EVB-bis.docx!OLE_LINK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2.jpg"/><Relationship Id="rId5" Type="http://schemas.openxmlformats.org/officeDocument/2006/relationships/diagramData" Target="../diagrams/data2.xml"/><Relationship Id="rId10" Type="http://schemas.openxmlformats.org/officeDocument/2006/relationships/image" Target="../media/image21.jpg"/><Relationship Id="rId4" Type="http://schemas.openxmlformats.org/officeDocument/2006/relationships/image" Target="../media/image20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508554" y="1564513"/>
            <a:ext cx="4863545" cy="1353006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3200" b="1" dirty="0">
                <a:solidFill>
                  <a:srgbClr val="245C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Silent cerebral </a:t>
            </a:r>
            <a:r>
              <a:rPr lang="en-GB" sz="3200" b="1" dirty="0" err="1">
                <a:solidFill>
                  <a:srgbClr val="245C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microbleeds</a:t>
            </a:r>
            <a:r>
              <a:rPr lang="en-GB" sz="3200" b="1" dirty="0">
                <a:solidFill>
                  <a:srgbClr val="245C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during TAVR: Insight from a prospective study</a:t>
            </a:r>
            <a:endParaRPr lang="en-US" sz="3300" b="1" dirty="0">
              <a:solidFill>
                <a:srgbClr val="245C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08554" y="3189759"/>
            <a:ext cx="4863546" cy="101973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Arial Narrow" panose="020B0606020202030204" pitchFamily="34" charset="0"/>
              </a:rPr>
              <a:t>Eric Van Belle MD-PhD, Nicolas Debry MD et al.</a:t>
            </a:r>
          </a:p>
          <a:p>
            <a:pPr marL="0" indent="0">
              <a:buNone/>
            </a:pPr>
            <a:r>
              <a:rPr lang="en-US" sz="1400" dirty="0">
                <a:latin typeface="Arial Narrow" panose="020B0606020202030204" pitchFamily="34" charset="0"/>
              </a:rPr>
              <a:t>Heart Institute</a:t>
            </a:r>
          </a:p>
          <a:p>
            <a:pPr marL="0" indent="0">
              <a:buNone/>
            </a:pPr>
            <a:r>
              <a:rPr lang="en-US" sz="1400" dirty="0">
                <a:latin typeface="Arial Narrow" panose="020B0606020202030204" pitchFamily="34" charset="0"/>
              </a:rPr>
              <a:t>CHRU Lille, France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2854" y="3009900"/>
            <a:ext cx="4863545" cy="1"/>
          </a:xfrm>
          <a:prstGeom prst="line">
            <a:avLst/>
          </a:prstGeom>
          <a:ln w="12700" cmpd="sng">
            <a:solidFill>
              <a:srgbClr val="B87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14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baseline</a:t>
            </a:r>
            <a:endParaRPr lang="fr-FR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08841"/>
              </p:ext>
            </p:extLst>
          </p:nvPr>
        </p:nvGraphicFramePr>
        <p:xfrm>
          <a:off x="198966" y="772459"/>
          <a:ext cx="8702395" cy="449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8547100" imgH="4889500" progId="Word.Document.12">
                  <p:link updateAutomatic="1"/>
                </p:oleObj>
              </mc:Choice>
              <mc:Fallback>
                <p:oleObj name="Document" r:id="rId3" imgW="8547100" imgH="4889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966" y="772459"/>
                        <a:ext cx="8702395" cy="4494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24083" y="2723771"/>
            <a:ext cx="8540761" cy="119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841" y="2316630"/>
            <a:ext cx="5355233" cy="17307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966" y="3150534"/>
            <a:ext cx="5378108" cy="8361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7834" y="779899"/>
            <a:ext cx="6627010" cy="3154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8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procedure and outcomes</a:t>
            </a:r>
            <a:endParaRPr lang="fr-FR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088430"/>
              </p:ext>
            </p:extLst>
          </p:nvPr>
        </p:nvGraphicFramePr>
        <p:xfrm>
          <a:off x="191697" y="861545"/>
          <a:ext cx="8796168" cy="19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5664200" imgH="1270000" progId="Word.Document.12">
                  <p:link updateAutomatic="1"/>
                </p:oleObj>
              </mc:Choice>
              <mc:Fallback>
                <p:oleObj name="Document" r:id="rId3" imgW="5664200" imgH="1270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697" y="861545"/>
                        <a:ext cx="8796168" cy="1972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146059"/>
              </p:ext>
            </p:extLst>
          </p:nvPr>
        </p:nvGraphicFramePr>
        <p:xfrm>
          <a:off x="191697" y="2697443"/>
          <a:ext cx="8796168" cy="266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5" imgW="8547100" imgH="2082800" progId="Word.Document.12">
                  <p:link updateAutomatic="1"/>
                </p:oleObj>
              </mc:Choice>
              <mc:Fallback>
                <p:oleObj name="Document" r:id="rId5" imgW="8547100" imgH="2082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697" y="2697443"/>
                        <a:ext cx="8796168" cy="2665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1841" y="1610099"/>
            <a:ext cx="8293397" cy="333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697" y="2170578"/>
            <a:ext cx="8306844" cy="1942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5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predictive factors of CMB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 </a:t>
            </a:r>
            <a:r>
              <a:rPr lang="en-GB" u="sng" dirty="0"/>
              <a:t>prolonged procedure</a:t>
            </a:r>
            <a:r>
              <a:rPr lang="en-GB" dirty="0"/>
              <a:t>(RR=1.21 [1.01-1.170] for every increased 5 min of fluoroscopy time, p=0.04) </a:t>
            </a:r>
          </a:p>
          <a:p>
            <a:r>
              <a:rPr lang="en-GB" u="sng" dirty="0"/>
              <a:t>post-procedural acquired-VWD</a:t>
            </a:r>
            <a:r>
              <a:rPr lang="en-GB" dirty="0"/>
              <a:t>(RR 1.42 [1.08-1.89] for every lower “0.1 unit” of the HMW-</a:t>
            </a:r>
            <a:r>
              <a:rPr lang="en-GB" dirty="0" err="1"/>
              <a:t>multimer</a:t>
            </a:r>
            <a:r>
              <a:rPr lang="en-GB" dirty="0"/>
              <a:t>-ratio, p=0.004) </a:t>
            </a:r>
          </a:p>
          <a:p>
            <a:r>
              <a:rPr lang="en-US" dirty="0">
                <a:sym typeface="Wingdings"/>
              </a:rPr>
              <a:t></a:t>
            </a:r>
            <a:r>
              <a:rPr lang="en-GB" dirty="0"/>
              <a:t>were associated with the occurrence of new post-procedural </a:t>
            </a:r>
            <a:r>
              <a:rPr lang="en-GB" dirty="0" err="1"/>
              <a:t>microbleed</a:t>
            </a:r>
            <a:r>
              <a:rPr lang="en-GB" dirty="0"/>
              <a:t>(s). 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5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neurological exam</a:t>
            </a:r>
            <a:endParaRPr lang="fr-FR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013951"/>
              </p:ext>
            </p:extLst>
          </p:nvPr>
        </p:nvGraphicFramePr>
        <p:xfrm>
          <a:off x="115950" y="1311524"/>
          <a:ext cx="8785412" cy="3439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8547100" imgH="2679700" progId="Word.Document.12">
                  <p:link updateAutomatic="1"/>
                </p:oleObj>
              </mc:Choice>
              <mc:Fallback>
                <p:oleObj name="Document" r:id="rId3" imgW="8547100" imgH="2679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950" y="1311524"/>
                        <a:ext cx="8785412" cy="3439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15950" y="2253442"/>
            <a:ext cx="8319247" cy="124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950" y="3472642"/>
            <a:ext cx="8319247" cy="133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5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Occurrence of new </a:t>
            </a:r>
            <a:r>
              <a:rPr lang="en-GB" dirty="0" err="1"/>
              <a:t>microbleeds</a:t>
            </a:r>
            <a:r>
              <a:rPr lang="en-GB" dirty="0"/>
              <a:t> as measured 3 days after the procedure is </a:t>
            </a:r>
            <a:r>
              <a:rPr lang="en-GB" u="sng" dirty="0"/>
              <a:t>high</a:t>
            </a:r>
            <a:r>
              <a:rPr lang="en-GB" dirty="0"/>
              <a:t> (≈20%) </a:t>
            </a:r>
            <a:endParaRPr lang="en-US" dirty="0"/>
          </a:p>
          <a:p>
            <a:r>
              <a:rPr lang="en-GB" dirty="0"/>
              <a:t>Presence of </a:t>
            </a:r>
            <a:r>
              <a:rPr lang="en-GB" dirty="0" err="1"/>
              <a:t>microbleeds</a:t>
            </a:r>
            <a:r>
              <a:rPr lang="en-GB" dirty="0"/>
              <a:t> as detected after the procedure is </a:t>
            </a:r>
            <a:r>
              <a:rPr lang="en-GB" u="sng" dirty="0"/>
              <a:t>impacting the 6-month neurological outcome </a:t>
            </a:r>
          </a:p>
          <a:p>
            <a:r>
              <a:rPr lang="en-GB" u="sng" dirty="0"/>
              <a:t>Procedural management and persistence of acquired-VWD </a:t>
            </a:r>
            <a:r>
              <a:rPr lang="en-GB" dirty="0"/>
              <a:t>are predictors of the occurrence of </a:t>
            </a:r>
            <a:r>
              <a:rPr lang="en-GB" dirty="0" err="1"/>
              <a:t>microbleeds</a:t>
            </a:r>
            <a:r>
              <a:rPr lang="en-GB" dirty="0"/>
              <a:t>. </a:t>
            </a:r>
          </a:p>
          <a:p>
            <a:r>
              <a:rPr lang="en-GB" u="sng" dirty="0"/>
              <a:t>Importance of </a:t>
            </a:r>
            <a:r>
              <a:rPr lang="en-GB" u="sng" dirty="0" err="1"/>
              <a:t>preprocedural</a:t>
            </a:r>
            <a:r>
              <a:rPr lang="en-GB" u="sng" dirty="0"/>
              <a:t> Cerebral MRI</a:t>
            </a:r>
            <a:r>
              <a:rPr lang="en-GB" dirty="0"/>
              <a:t>: 6% of patients had at least one cerebral emboli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45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6661559" cy="781923"/>
          </a:xfrm>
        </p:spPr>
        <p:txBody>
          <a:bodyPr/>
          <a:lstStyle/>
          <a:p>
            <a:r>
              <a:rPr lang="en-GB" dirty="0"/>
              <a:t>Disclosures : no disclosures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Eric Van Belle MD-PhD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Nicolas Debry MD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78" y="3592047"/>
            <a:ext cx="2652577" cy="1105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284" y="3778214"/>
            <a:ext cx="2451160" cy="73290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682" y="3631422"/>
            <a:ext cx="2451160" cy="1183842"/>
          </a:xfrm>
          <a:prstGeom prst="rect">
            <a:avLst/>
          </a:prstGeom>
        </p:spPr>
      </p:pic>
      <p:pic>
        <p:nvPicPr>
          <p:cNvPr id="11" name="Picture 4" descr="138-01-CHULille-cam-07-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42" y="1218154"/>
            <a:ext cx="3290390" cy="21243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84725" y="3322572"/>
            <a:ext cx="368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Heart and Lung Institute, Lille, France</a:t>
            </a:r>
          </a:p>
        </p:txBody>
      </p:sp>
    </p:spTree>
    <p:extLst>
      <p:ext uri="{BB962C8B-B14F-4D97-AF65-F5344CB8AC3E}">
        <p14:creationId xmlns:p14="http://schemas.microsoft.com/office/powerpoint/2010/main" val="144582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Cerebral </a:t>
            </a:r>
            <a:r>
              <a:rPr lang="en-GB" dirty="0" err="1"/>
              <a:t>microbleeds</a:t>
            </a:r>
            <a:r>
              <a:rPr lang="en-GB" dirty="0"/>
              <a:t> (CMB)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42" y="1338831"/>
            <a:ext cx="5676080" cy="249656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Extravasations of blood components through fragile cerebral microvascular walls</a:t>
            </a:r>
          </a:p>
          <a:p>
            <a:r>
              <a:rPr lang="en-GB" dirty="0"/>
              <a:t>Markers of risk of stroke, dementia and cognitive impairment</a:t>
            </a:r>
          </a:p>
          <a:p>
            <a:r>
              <a:rPr lang="en-US" dirty="0"/>
              <a:t>E</a:t>
            </a:r>
            <a:r>
              <a:rPr lang="en-GB" dirty="0" err="1"/>
              <a:t>ndovascular</a:t>
            </a:r>
            <a:r>
              <a:rPr lang="en-GB" dirty="0"/>
              <a:t> procedures ?</a:t>
            </a:r>
            <a:endParaRPr lang="en-US" dirty="0"/>
          </a:p>
          <a:p>
            <a:endParaRPr lang="fr-FR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921" y="1116105"/>
            <a:ext cx="2536231" cy="34844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6818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Greenberg SM, </a:t>
            </a:r>
            <a:r>
              <a:rPr lang="en-US" sz="1200" dirty="0" err="1">
                <a:latin typeface="Arial Narrow" panose="020B0606020202030204" pitchFamily="34" charset="0"/>
              </a:rPr>
              <a:t>Vernooij</a:t>
            </a:r>
            <a:r>
              <a:rPr lang="en-US" sz="1200" dirty="0">
                <a:latin typeface="Arial Narrow" panose="020B0606020202030204" pitchFamily="34" charset="0"/>
              </a:rPr>
              <a:t> MW, </a:t>
            </a:r>
            <a:r>
              <a:rPr lang="en-US" sz="1200" dirty="0" err="1">
                <a:latin typeface="Arial Narrow" panose="020B0606020202030204" pitchFamily="34" charset="0"/>
              </a:rPr>
              <a:t>Cordonnier</a:t>
            </a:r>
            <a:r>
              <a:rPr lang="en-US" sz="1200" dirty="0">
                <a:latin typeface="Arial Narrow" panose="020B0606020202030204" pitchFamily="34" charset="0"/>
              </a:rPr>
              <a:t> C, Viswanathan A, Al-</a:t>
            </a:r>
            <a:r>
              <a:rPr lang="en-US" sz="1200" dirty="0" err="1">
                <a:latin typeface="Arial Narrow" panose="020B0606020202030204" pitchFamily="34" charset="0"/>
              </a:rPr>
              <a:t>Shahi</a:t>
            </a:r>
            <a:r>
              <a:rPr lang="en-US" sz="1200" dirty="0">
                <a:latin typeface="Arial Narrow" panose="020B0606020202030204" pitchFamily="34" charset="0"/>
              </a:rPr>
              <a:t> Salman R, </a:t>
            </a:r>
            <a:r>
              <a:rPr lang="en-US" sz="1200" dirty="0" err="1">
                <a:latin typeface="Arial Narrow" panose="020B0606020202030204" pitchFamily="34" charset="0"/>
              </a:rPr>
              <a:t>Warach</a:t>
            </a:r>
            <a:r>
              <a:rPr lang="en-US" sz="1200" dirty="0">
                <a:latin typeface="Arial Narrow" panose="020B0606020202030204" pitchFamily="34" charset="0"/>
              </a:rPr>
              <a:t> S, et al. Cerebral </a:t>
            </a:r>
            <a:r>
              <a:rPr lang="en-US" sz="1200" dirty="0" err="1">
                <a:latin typeface="Arial Narrow" panose="020B0606020202030204" pitchFamily="34" charset="0"/>
              </a:rPr>
              <a:t>microbleeds</a:t>
            </a:r>
            <a:r>
              <a:rPr lang="en-US" sz="1200" dirty="0">
                <a:latin typeface="Arial Narrow" panose="020B0606020202030204" pitchFamily="34" charset="0"/>
              </a:rPr>
              <a:t>: a guide to detection and interpretation. Lancet Neurol. 2009 Feb;8(2):165–74.</a:t>
            </a:r>
            <a:r>
              <a:rPr lang="fr-FR" sz="1200" dirty="0">
                <a:latin typeface="Arial Narrow" panose="020B0606020202030204" pitchFamily="34" charset="0"/>
              </a:rPr>
              <a:t> </a:t>
            </a:r>
            <a:endParaRPr lang="en-US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8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TAVR</a:t>
            </a:r>
            <a:endParaRPr lang="fr-FR" dirty="0"/>
          </a:p>
        </p:txBody>
      </p:sp>
      <p:cxnSp>
        <p:nvCxnSpPr>
          <p:cNvPr id="4" name="Straight Arrow Connector 22"/>
          <p:cNvCxnSpPr>
            <a:stCxn id="8" idx="3"/>
          </p:cNvCxnSpPr>
          <p:nvPr/>
        </p:nvCxnSpPr>
        <p:spPr>
          <a:xfrm flipV="1">
            <a:off x="2499678" y="1378993"/>
            <a:ext cx="1946761" cy="2379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117" y="64169"/>
            <a:ext cx="1929607" cy="2253910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980555" y="557222"/>
            <a:ext cx="15047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Stroke</a:t>
            </a:r>
          </a:p>
        </p:txBody>
      </p:sp>
      <p:pic>
        <p:nvPicPr>
          <p:cNvPr id="7" name="Picture 16" descr="MARCHAND_HENRI-PIERRE_(Friday-21-2014_16-50-30-0588_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73" y="2731832"/>
            <a:ext cx="2291531" cy="2028588"/>
          </a:xfrm>
          <a:prstGeom prst="rect">
            <a:avLst/>
          </a:prstGeom>
        </p:spPr>
      </p:pic>
      <p:pic>
        <p:nvPicPr>
          <p:cNvPr id="8" name="Content Placeholder 3" descr="Capture d’écran 2014-03-11 à 21.48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r="16452"/>
          <a:stretch>
            <a:fillRect/>
          </a:stretch>
        </p:blipFill>
        <p:spPr>
          <a:xfrm>
            <a:off x="667329" y="2731832"/>
            <a:ext cx="1832349" cy="2053470"/>
          </a:xfrm>
          <a:prstGeom prst="rect">
            <a:avLst/>
          </a:prstGeom>
        </p:spPr>
      </p:pic>
      <p:cxnSp>
        <p:nvCxnSpPr>
          <p:cNvPr id="9" name="Straight Arrow Connector 23"/>
          <p:cNvCxnSpPr/>
          <p:nvPr/>
        </p:nvCxnSpPr>
        <p:spPr>
          <a:xfrm flipV="1">
            <a:off x="4446439" y="1378993"/>
            <a:ext cx="0" cy="1340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8"/>
          <p:cNvSpPr txBox="1">
            <a:spLocks/>
          </p:cNvSpPr>
          <p:nvPr/>
        </p:nvSpPr>
        <p:spPr>
          <a:xfrm>
            <a:off x="-95127" y="1470350"/>
            <a:ext cx="1863244" cy="15041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3-5% </a:t>
            </a:r>
          </a:p>
          <a:p>
            <a:r>
              <a:rPr lang="en-US" sz="2000" dirty="0"/>
              <a:t>x 3,5-10 mortality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4" descr="Capture d’écran 2014-03-11 à 22.20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17" y="64169"/>
            <a:ext cx="1903152" cy="2253910"/>
          </a:xfrm>
          <a:prstGeom prst="rect">
            <a:avLst/>
          </a:prstGeom>
        </p:spPr>
      </p:pic>
      <p:sp>
        <p:nvSpPr>
          <p:cNvPr id="12" name="TextBox 15"/>
          <p:cNvSpPr txBox="1"/>
          <p:nvPr/>
        </p:nvSpPr>
        <p:spPr>
          <a:xfrm>
            <a:off x="5400527" y="535524"/>
            <a:ext cx="150473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Silent cerebral emboli</a:t>
            </a:r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893" y="3231699"/>
            <a:ext cx="2377799" cy="1075765"/>
          </a:xfrm>
          <a:prstGeom prst="rect">
            <a:avLst/>
          </a:prstGeom>
        </p:spPr>
      </p:pic>
      <p:sp>
        <p:nvSpPr>
          <p:cNvPr id="14" name="Left-Right Arrow 29"/>
          <p:cNvSpPr/>
          <p:nvPr/>
        </p:nvSpPr>
        <p:spPr>
          <a:xfrm>
            <a:off x="3697724" y="960640"/>
            <a:ext cx="1503593" cy="41835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33"/>
          <p:cNvCxnSpPr/>
          <p:nvPr/>
        </p:nvCxnSpPr>
        <p:spPr>
          <a:xfrm flipH="1" flipV="1">
            <a:off x="4446439" y="1378993"/>
            <a:ext cx="1706454" cy="2271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 txBox="1">
            <a:spLocks/>
          </p:cNvSpPr>
          <p:nvPr/>
        </p:nvSpPr>
        <p:spPr>
          <a:xfrm>
            <a:off x="7194428" y="1378993"/>
            <a:ext cx="1949572" cy="1686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 Narrow" panose="020B0606020202030204" pitchFamily="34" charset="0"/>
                <a:ea typeface="ＭＳ ゴシック"/>
                <a:cs typeface="ＭＳ ゴシック"/>
              </a:rPr>
              <a:t>≈</a:t>
            </a:r>
            <a:r>
              <a:rPr lang="en-US" sz="2000" dirty="0">
                <a:latin typeface="Arial Narrow" panose="020B0606020202030204" pitchFamily="34" charset="0"/>
              </a:rPr>
              <a:t>65%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Long-term cognitive performance preserved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68" y="4681835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Van Belle E, </a:t>
            </a:r>
            <a:r>
              <a:rPr lang="en-US" sz="1200" dirty="0" err="1">
                <a:latin typeface="Arial Narrow" panose="020B0606020202030204" pitchFamily="34" charset="0"/>
              </a:rPr>
              <a:t>Hengstenberg</a:t>
            </a:r>
            <a:r>
              <a:rPr lang="en-US" sz="1200" dirty="0">
                <a:latin typeface="Arial Narrow" panose="020B0606020202030204" pitchFamily="34" charset="0"/>
              </a:rPr>
              <a:t> C, </a:t>
            </a:r>
            <a:r>
              <a:rPr lang="en-US" sz="1200" dirty="0" err="1">
                <a:latin typeface="Arial Narrow" panose="020B0606020202030204" pitchFamily="34" charset="0"/>
              </a:rPr>
              <a:t>Lefevre</a:t>
            </a:r>
            <a:r>
              <a:rPr lang="en-US" sz="1200" dirty="0">
                <a:latin typeface="Arial Narrow" panose="020B0606020202030204" pitchFamily="34" charset="0"/>
              </a:rPr>
              <a:t> T, </a:t>
            </a:r>
            <a:r>
              <a:rPr lang="en-US" sz="1200" dirty="0" err="1">
                <a:latin typeface="Arial Narrow" panose="020B0606020202030204" pitchFamily="34" charset="0"/>
              </a:rPr>
              <a:t>Kupatt</a:t>
            </a:r>
            <a:r>
              <a:rPr lang="en-US" sz="1200" dirty="0">
                <a:latin typeface="Arial Narrow" panose="020B0606020202030204" pitchFamily="34" charset="0"/>
              </a:rPr>
              <a:t> C, </a:t>
            </a:r>
            <a:r>
              <a:rPr lang="en-US" sz="1200" dirty="0" err="1">
                <a:latin typeface="Arial Narrow" panose="020B0606020202030204" pitchFamily="34" charset="0"/>
              </a:rPr>
              <a:t>Debry</a:t>
            </a:r>
            <a:r>
              <a:rPr lang="en-US" sz="1200" dirty="0">
                <a:latin typeface="Arial Narrow" panose="020B0606020202030204" pitchFamily="34" charset="0"/>
              </a:rPr>
              <a:t> N, </a:t>
            </a:r>
            <a:r>
              <a:rPr lang="en-US" sz="1200" dirty="0" err="1">
                <a:latin typeface="Arial Narrow" panose="020B0606020202030204" pitchFamily="34" charset="0"/>
              </a:rPr>
              <a:t>Husser</a:t>
            </a:r>
            <a:r>
              <a:rPr lang="en-US" sz="1200" dirty="0">
                <a:latin typeface="Arial Narrow" panose="020B0606020202030204" pitchFamily="34" charset="0"/>
              </a:rPr>
              <a:t> O, et al. Cerebral Embolism During Transcatheter Aortic Valve Replacement: The BRAVO-3 MRI Study. J Am </a:t>
            </a:r>
            <a:r>
              <a:rPr lang="en-US" sz="1200" dirty="0" err="1">
                <a:latin typeface="Arial Narrow" panose="020B0606020202030204" pitchFamily="34" charset="0"/>
              </a:rPr>
              <a:t>Coll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Cardiol</a:t>
            </a:r>
            <a:r>
              <a:rPr lang="en-US" sz="1200" dirty="0">
                <a:latin typeface="Arial Narrow" panose="020B0606020202030204" pitchFamily="34" charset="0"/>
              </a:rPr>
              <a:t>. 2016. </a:t>
            </a:r>
          </a:p>
        </p:txBody>
      </p:sp>
    </p:spTree>
    <p:extLst>
      <p:ext uri="{BB962C8B-B14F-4D97-AF65-F5344CB8AC3E}">
        <p14:creationId xmlns:p14="http://schemas.microsoft.com/office/powerpoint/2010/main" val="14956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TAVR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Acute changes of haemostasis parameters </a:t>
            </a:r>
          </a:p>
          <a:p>
            <a:r>
              <a:rPr lang="en-GB" dirty="0"/>
              <a:t>Correction of the acquired von </a:t>
            </a:r>
            <a:r>
              <a:rPr lang="en-GB" dirty="0" err="1"/>
              <a:t>Willebrand</a:t>
            </a:r>
            <a:r>
              <a:rPr lang="en-GB" dirty="0"/>
              <a:t> disease </a:t>
            </a:r>
            <a:endParaRPr lang="en-US" dirty="0"/>
          </a:p>
          <a:p>
            <a:endParaRPr lang="fr-FR" dirty="0"/>
          </a:p>
        </p:txBody>
      </p:sp>
      <p:pic>
        <p:nvPicPr>
          <p:cNvPr id="4" name="Picture 13" descr="Capture d’écran 2017-02-25 à 17.1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7" y="2526177"/>
            <a:ext cx="4231341" cy="1586753"/>
          </a:xfrm>
          <a:prstGeom prst="rect">
            <a:avLst/>
          </a:prstGeom>
        </p:spPr>
      </p:pic>
      <p:pic>
        <p:nvPicPr>
          <p:cNvPr id="5" name="Picture 14" descr="Capture d’écran 2017-02-25 à 17.18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62" y="2526177"/>
            <a:ext cx="3404141" cy="24137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56" y="4158086"/>
            <a:ext cx="5261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-Van Belle E, Rauch A, </a:t>
            </a:r>
            <a:r>
              <a:rPr lang="en-US" sz="1200" dirty="0" err="1">
                <a:latin typeface="Arial Narrow" panose="020B0606020202030204" pitchFamily="34" charset="0"/>
              </a:rPr>
              <a:t>Vincentelli</a:t>
            </a:r>
            <a:r>
              <a:rPr lang="en-US" sz="1200" dirty="0">
                <a:latin typeface="Arial Narrow" panose="020B0606020202030204" pitchFamily="34" charset="0"/>
              </a:rPr>
              <a:t> A, Jeanpierre E, Legendre P, </a:t>
            </a:r>
            <a:r>
              <a:rPr lang="en-US" sz="1200" dirty="0" err="1">
                <a:latin typeface="Arial Narrow" panose="020B0606020202030204" pitchFamily="34" charset="0"/>
              </a:rPr>
              <a:t>Juthier</a:t>
            </a:r>
            <a:r>
              <a:rPr lang="en-US" sz="1200" dirty="0">
                <a:latin typeface="Arial Narrow" panose="020B0606020202030204" pitchFamily="34" charset="0"/>
              </a:rPr>
              <a:t> F, et al. Von </a:t>
            </a:r>
            <a:r>
              <a:rPr lang="en-US" sz="1200" dirty="0" err="1">
                <a:latin typeface="Arial Narrow" panose="020B0606020202030204" pitchFamily="34" charset="0"/>
              </a:rPr>
              <a:t>Willebrand</a:t>
            </a:r>
            <a:r>
              <a:rPr lang="en-US" sz="1200" dirty="0">
                <a:latin typeface="Arial Narrow" panose="020B0606020202030204" pitchFamily="34" charset="0"/>
              </a:rPr>
              <a:t> factor as a biological sensor of blood flow to monitor percutaneous aortic valve interventions. </a:t>
            </a:r>
            <a:r>
              <a:rPr lang="en-US" sz="1200" dirty="0" err="1">
                <a:latin typeface="Arial Narrow" panose="020B0606020202030204" pitchFamily="34" charset="0"/>
              </a:rPr>
              <a:t>Circ</a:t>
            </a:r>
            <a:r>
              <a:rPr lang="en-US" sz="1200" dirty="0">
                <a:latin typeface="Arial Narrow" panose="020B0606020202030204" pitchFamily="34" charset="0"/>
              </a:rPr>
              <a:t> Res. 2015 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-Van Belle E, Rauch A, Vincent F, Robin E, </a:t>
            </a:r>
            <a:r>
              <a:rPr lang="en-US" sz="1200" dirty="0" err="1">
                <a:latin typeface="Arial Narrow" panose="020B0606020202030204" pitchFamily="34" charset="0"/>
              </a:rPr>
              <a:t>Kibler</a:t>
            </a:r>
            <a:r>
              <a:rPr lang="en-US" sz="1200" dirty="0">
                <a:latin typeface="Arial Narrow" panose="020B0606020202030204" pitchFamily="34" charset="0"/>
              </a:rPr>
              <a:t> M, </a:t>
            </a:r>
            <a:r>
              <a:rPr lang="en-US" sz="1200" dirty="0" err="1">
                <a:latin typeface="Arial Narrow" panose="020B0606020202030204" pitchFamily="34" charset="0"/>
              </a:rPr>
              <a:t>Labreuche</a:t>
            </a:r>
            <a:r>
              <a:rPr lang="en-US" sz="1200" dirty="0">
                <a:latin typeface="Arial Narrow" panose="020B0606020202030204" pitchFamily="34" charset="0"/>
              </a:rPr>
              <a:t> J, et al. Von </a:t>
            </a:r>
            <a:r>
              <a:rPr lang="en-US" sz="1200" dirty="0" err="1">
                <a:latin typeface="Arial Narrow" panose="020B0606020202030204" pitchFamily="34" charset="0"/>
              </a:rPr>
              <a:t>Willebrand</a:t>
            </a:r>
            <a:r>
              <a:rPr lang="en-US" sz="1200" dirty="0">
                <a:latin typeface="Arial Narrow" panose="020B0606020202030204" pitchFamily="34" charset="0"/>
              </a:rPr>
              <a:t> Factor </a:t>
            </a:r>
            <a:r>
              <a:rPr lang="en-US" sz="1200" dirty="0" err="1">
                <a:latin typeface="Arial Narrow" panose="020B0606020202030204" pitchFamily="34" charset="0"/>
              </a:rPr>
              <a:t>Multimers</a:t>
            </a:r>
            <a:r>
              <a:rPr lang="en-US" sz="1200" dirty="0">
                <a:latin typeface="Arial Narrow" panose="020B0606020202030204" pitchFamily="34" charset="0"/>
              </a:rPr>
              <a:t> during Transcatheter Aortic-Valve Replacement. N </a:t>
            </a:r>
            <a:r>
              <a:rPr lang="en-US" sz="1200" dirty="0" err="1">
                <a:latin typeface="Arial Narrow" panose="020B0606020202030204" pitchFamily="34" charset="0"/>
              </a:rPr>
              <a:t>Engl</a:t>
            </a:r>
            <a:r>
              <a:rPr lang="en-US" sz="1200" dirty="0">
                <a:latin typeface="Arial Narrow" panose="020B0606020202030204" pitchFamily="34" charset="0"/>
              </a:rPr>
              <a:t> J Med. 2016</a:t>
            </a:r>
            <a:endParaRPr lang="en-GB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1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28" y="1169894"/>
            <a:ext cx="2917405" cy="36681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Cerebral </a:t>
            </a:r>
            <a:r>
              <a:rPr lang="en-GB" dirty="0" err="1"/>
              <a:t>microbleeds</a:t>
            </a:r>
            <a:r>
              <a:rPr lang="en-GB" dirty="0"/>
              <a:t> (CMB)</a:t>
            </a:r>
            <a:endParaRPr lang="fr-FR" dirty="0"/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180526"/>
              </p:ext>
            </p:extLst>
          </p:nvPr>
        </p:nvGraphicFramePr>
        <p:xfrm>
          <a:off x="509681" y="920562"/>
          <a:ext cx="8265180" cy="422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941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11" name="Group 17"/>
          <p:cNvGrpSpPr/>
          <p:nvPr/>
        </p:nvGrpSpPr>
        <p:grpSpPr>
          <a:xfrm>
            <a:off x="7297460" y="1632057"/>
            <a:ext cx="1253955" cy="714935"/>
            <a:chOff x="6840986" y="4894608"/>
            <a:chExt cx="2308919" cy="1404848"/>
          </a:xfrm>
        </p:grpSpPr>
        <p:pic>
          <p:nvPicPr>
            <p:cNvPr id="12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0986" y="5041899"/>
              <a:ext cx="1257557" cy="1257557"/>
            </a:xfrm>
            <a:prstGeom prst="rect">
              <a:avLst/>
            </a:prstGeom>
          </p:spPr>
        </p:pic>
        <p:pic>
          <p:nvPicPr>
            <p:cNvPr id="13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4787" y="4894608"/>
              <a:ext cx="1095118" cy="1404848"/>
            </a:xfrm>
            <a:prstGeom prst="rect">
              <a:avLst/>
            </a:prstGeom>
          </p:spPr>
        </p:pic>
      </p:grpSp>
      <p:pic>
        <p:nvPicPr>
          <p:cNvPr id="14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353" y="1705102"/>
            <a:ext cx="761649" cy="614987"/>
          </a:xfrm>
          <a:prstGeom prst="rect">
            <a:avLst/>
          </a:prstGeom>
        </p:spPr>
      </p:pic>
      <p:pic>
        <p:nvPicPr>
          <p:cNvPr id="19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523" y="2895769"/>
            <a:ext cx="747501" cy="605572"/>
          </a:xfrm>
          <a:prstGeom prst="rect">
            <a:avLst/>
          </a:prstGeom>
        </p:spPr>
      </p:pic>
      <p:grpSp>
        <p:nvGrpSpPr>
          <p:cNvPr id="20" name="Group 14"/>
          <p:cNvGrpSpPr/>
          <p:nvPr/>
        </p:nvGrpSpPr>
        <p:grpSpPr>
          <a:xfrm>
            <a:off x="7230339" y="3715213"/>
            <a:ext cx="1238552" cy="694624"/>
            <a:chOff x="6840986" y="4894608"/>
            <a:chExt cx="2308919" cy="1404848"/>
          </a:xfrm>
        </p:grpSpPr>
        <p:pic>
          <p:nvPicPr>
            <p:cNvPr id="21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0986" y="5041899"/>
              <a:ext cx="1257557" cy="1257557"/>
            </a:xfrm>
            <a:prstGeom prst="rect">
              <a:avLst/>
            </a:prstGeom>
          </p:spPr>
        </p:pic>
        <p:pic>
          <p:nvPicPr>
            <p:cNvPr id="22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4787" y="4894608"/>
              <a:ext cx="1095118" cy="1404848"/>
            </a:xfrm>
            <a:prstGeom prst="rect">
              <a:avLst/>
            </a:prstGeom>
          </p:spPr>
        </p:pic>
      </p:grpSp>
      <p:graphicFrame>
        <p:nvGraphicFramePr>
          <p:cNvPr id="23" name="Diagram 11"/>
          <p:cNvGraphicFramePr/>
          <p:nvPr>
            <p:extLst>
              <p:ext uri="{D42A27DB-BD31-4B8C-83A1-F6EECF244321}">
                <p14:modId xmlns:p14="http://schemas.microsoft.com/office/powerpoint/2010/main" val="474771701"/>
              </p:ext>
            </p:extLst>
          </p:nvPr>
        </p:nvGraphicFramePr>
        <p:xfrm>
          <a:off x="221841" y="745285"/>
          <a:ext cx="7033259" cy="439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4" name="Picture 6" descr="Voreux avant 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54" y="1126342"/>
            <a:ext cx="924906" cy="672655"/>
          </a:xfrm>
          <a:prstGeom prst="rect">
            <a:avLst/>
          </a:prstGeom>
        </p:spPr>
      </p:pic>
      <p:grpSp>
        <p:nvGrpSpPr>
          <p:cNvPr id="16" name="Group 20"/>
          <p:cNvGrpSpPr/>
          <p:nvPr/>
        </p:nvGrpSpPr>
        <p:grpSpPr>
          <a:xfrm>
            <a:off x="6372554" y="2895769"/>
            <a:ext cx="924906" cy="570507"/>
            <a:chOff x="6449211" y="3736760"/>
            <a:chExt cx="1177139" cy="819641"/>
          </a:xfrm>
        </p:grpSpPr>
        <p:pic>
          <p:nvPicPr>
            <p:cNvPr id="17" name="Picture 21" descr="Voreux après 5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211" y="3736760"/>
              <a:ext cx="1177139" cy="819641"/>
            </a:xfrm>
            <a:prstGeom prst="rect">
              <a:avLst/>
            </a:prstGeom>
          </p:spPr>
        </p:pic>
        <p:cxnSp>
          <p:nvCxnSpPr>
            <p:cNvPr id="18" name="Straight Arrow Connector 22"/>
            <p:cNvCxnSpPr/>
            <p:nvPr/>
          </p:nvCxnSpPr>
          <p:spPr>
            <a:xfrm flipH="1">
              <a:off x="7225522" y="3985894"/>
              <a:ext cx="361950" cy="5767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2554" y="2147510"/>
            <a:ext cx="1074356" cy="7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0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/>
              <a:t>Primary endpoint</a:t>
            </a:r>
            <a:r>
              <a:rPr lang="en-GB" dirty="0"/>
              <a:t> : appearance and </a:t>
            </a:r>
            <a:r>
              <a:rPr lang="en-GB" b="1" dirty="0"/>
              <a:t>incidence</a:t>
            </a:r>
            <a:r>
              <a:rPr lang="en-GB" dirty="0"/>
              <a:t> of new cerebral </a:t>
            </a:r>
            <a:r>
              <a:rPr lang="en-GB" dirty="0" err="1"/>
              <a:t>microbleeds</a:t>
            </a:r>
            <a:r>
              <a:rPr lang="en-GB" dirty="0"/>
              <a:t> on the post-procedural cerebral MRI. </a:t>
            </a:r>
          </a:p>
          <a:p>
            <a:r>
              <a:rPr lang="en-GB" b="1" dirty="0"/>
              <a:t>Secondary endpoints</a:t>
            </a:r>
            <a:r>
              <a:rPr lang="en-GB" dirty="0"/>
              <a:t> : presence of </a:t>
            </a:r>
            <a:r>
              <a:rPr lang="en-GB" dirty="0" err="1"/>
              <a:t>microbleed</a:t>
            </a:r>
            <a:r>
              <a:rPr lang="en-GB" dirty="0"/>
              <a:t> on the </a:t>
            </a:r>
            <a:r>
              <a:rPr lang="en-GB" dirty="0" err="1"/>
              <a:t>preprocedural</a:t>
            </a:r>
            <a:r>
              <a:rPr lang="en-GB" dirty="0"/>
              <a:t> MRI and cerebral emboli (CE) at </a:t>
            </a:r>
            <a:r>
              <a:rPr lang="en-GB" dirty="0" err="1"/>
              <a:t>preprocedural</a:t>
            </a:r>
            <a:r>
              <a:rPr lang="en-GB" dirty="0"/>
              <a:t> or post-procedural MRI.</a:t>
            </a:r>
          </a:p>
          <a:p>
            <a:r>
              <a:rPr lang="en-GB" b="1" dirty="0"/>
              <a:t>Analyses</a:t>
            </a:r>
            <a:r>
              <a:rPr lang="en-GB" dirty="0"/>
              <a:t> :</a:t>
            </a:r>
          </a:p>
          <a:p>
            <a:pPr lvl="1"/>
            <a:r>
              <a:rPr lang="en-GB" dirty="0"/>
              <a:t>Identification of predictive factors of primary and secondary endpoints. </a:t>
            </a:r>
          </a:p>
          <a:p>
            <a:pPr lvl="1"/>
            <a:r>
              <a:rPr lang="en-GB" dirty="0"/>
              <a:t>Evaluation of their impact on early outcomes VARC-2</a:t>
            </a:r>
          </a:p>
          <a:p>
            <a:pPr lvl="1"/>
            <a:r>
              <a:rPr lang="en-US" dirty="0"/>
              <a:t>I</a:t>
            </a:r>
            <a:r>
              <a:rPr lang="en-GB" dirty="0" err="1"/>
              <a:t>mpact</a:t>
            </a:r>
            <a:r>
              <a:rPr lang="en-GB" dirty="0"/>
              <a:t> on the neurological functions examined at 6 months</a:t>
            </a:r>
          </a:p>
          <a:p>
            <a:pPr lvl="1"/>
            <a:r>
              <a:rPr lang="en-GB" dirty="0"/>
              <a:t>Impact on the global mortality at 1 year follow-up.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30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Diagram 4"/>
          <p:cNvGraphicFramePr/>
          <p:nvPr>
            <p:extLst>
              <p:ext uri="{D42A27DB-BD31-4B8C-83A1-F6EECF244321}">
                <p14:modId xmlns:p14="http://schemas.microsoft.com/office/powerpoint/2010/main" val="3330214353"/>
              </p:ext>
            </p:extLst>
          </p:nvPr>
        </p:nvGraphicFramePr>
        <p:xfrm>
          <a:off x="1457143" y="806824"/>
          <a:ext cx="6222626" cy="4336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994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microsoft.com/sharepoint/v3/field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266</TotalTime>
  <Words>741</Words>
  <Application>Microsoft Office PowerPoint</Application>
  <PresentationFormat>On-screen Show (16:9)</PresentationFormat>
  <Paragraphs>87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ゴシック</vt:lpstr>
      <vt:lpstr>Arial</vt:lpstr>
      <vt:lpstr>Arial Narrow</vt:lpstr>
      <vt:lpstr>Calibri</vt:lpstr>
      <vt:lpstr>Times New Roman</vt:lpstr>
      <vt:lpstr>Wingdings</vt:lpstr>
      <vt:lpstr>Office Theme</vt:lpstr>
      <vt:lpstr>Custom Design</vt:lpstr>
      <vt:lpstr>file:///\\localhost\Users\Nico\Desktop\TAVI-MCB%20JACC\Macintosh%20HD:Users:Nico:Library:Containers:com.apple.mail:Data:Library:Mail%20Downloads:Table%20091216-EVB-bis.docx!OLE_LINK1</vt:lpstr>
      <vt:lpstr>file:///\\localhost\Users\Nico\Desktop\TAVI-MCB%20JACC\Macintosh%20HD:Users:Nico:Library:Containers:com.apple.mail:Data:Library:Mail%20Downloads:Table%20091216-EVB-bis.docx!OLE_LINK2</vt:lpstr>
      <vt:lpstr>file:///\\localhost\Users\Nico\Desktop\TAVI-MCB%20JACC\Macintosh%20HD:Users:Nico:Library:Containers:com.apple.mail:Data:Library:Mail%20Downloads:Table%20091216-EVB-bis.docx!OLE_LINK3</vt:lpstr>
      <vt:lpstr>file:///\\localhost\Users\Nico\Desktop\TAVI-MCB%20JACC\Macintosh%20HD:Users:Nico:Library:Containers:com.apple.mail:Data:Library:Mail%20Downloads:Table%20091216-EVB-bis.docx!OLE_LINK4</vt:lpstr>
      <vt:lpstr>Silent cerebral microbleeds during TAVR: Insight from a prospective study</vt:lpstr>
      <vt:lpstr>Disclosures : no disclosures </vt:lpstr>
      <vt:lpstr>Cerebral microbleeds (CMB)</vt:lpstr>
      <vt:lpstr>TAVR</vt:lpstr>
      <vt:lpstr>TAVR</vt:lpstr>
      <vt:lpstr>Cerebral microbleeds (CMB)</vt:lpstr>
      <vt:lpstr>Methods</vt:lpstr>
      <vt:lpstr>Methods</vt:lpstr>
      <vt:lpstr>Methods</vt:lpstr>
      <vt:lpstr>Results: baseline</vt:lpstr>
      <vt:lpstr>Results: procedure and outcomes</vt:lpstr>
      <vt:lpstr>Results: predictive factors of CMB</vt:lpstr>
      <vt:lpstr>Results: neurological exam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Kristen Green</cp:lastModifiedBy>
  <cp:revision>86</cp:revision>
  <dcterms:created xsi:type="dcterms:W3CDTF">2010-04-12T23:12:02Z</dcterms:created>
  <dcterms:modified xsi:type="dcterms:W3CDTF">2017-03-03T18:31:44Z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