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87" r:id="rId5"/>
    <p:sldId id="288" r:id="rId6"/>
    <p:sldId id="260" r:id="rId7"/>
    <p:sldId id="263" r:id="rId8"/>
    <p:sldId id="264" r:id="rId9"/>
    <p:sldId id="284" r:id="rId10"/>
    <p:sldId id="285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6" r:id="rId2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9" autoAdjust="0"/>
    <p:restoredTop sz="94678" autoAdjust="0"/>
  </p:normalViewPr>
  <p:slideViewPr>
    <p:cSldViewPr snapToGrid="0" snapToObjects="1">
      <p:cViewPr>
        <p:scale>
          <a:sx n="106" d="100"/>
          <a:sy n="106" d="100"/>
        </p:scale>
        <p:origin x="-114" y="-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ung-Yul:Desktop:DETECT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ung-Yul:Desktop:DETEC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ung-Yul:Desktop:DETECT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ung-Yul:Desktop:DETECT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ung-Yul:Desktop:DETECT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ung-Yul:Desktop:DETEC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Figure!$E$2:$E$3</c:f>
                <c:numCache>
                  <c:formatCode>General</c:formatCode>
                  <c:ptCount val="2"/>
                  <c:pt idx="0">
                    <c:v>10.5</c:v>
                  </c:pt>
                  <c:pt idx="1">
                    <c:v>11.3</c:v>
                  </c:pt>
                </c:numCache>
              </c:numRef>
            </c:plus>
            <c:minus>
              <c:numRef>
                <c:f>Figure!$D$2:$D$3</c:f>
                <c:numCache>
                  <c:formatCode>General</c:formatCode>
                  <c:ptCount val="2"/>
                  <c:pt idx="0">
                    <c:v>5</c:v>
                  </c:pt>
                  <c:pt idx="1">
                    <c:v>5.2999999999999989</c:v>
                  </c:pt>
                </c:numCache>
              </c:numRef>
            </c:minus>
          </c:errBars>
          <c:cat>
            <c:strRef>
              <c:f>Figure!$A$2:$A$3</c:f>
              <c:strCache>
                <c:ptCount val="2"/>
                <c:pt idx="0">
                  <c:v>Everolimus-eluting stent</c:v>
                </c:pt>
                <c:pt idx="1">
                  <c:v>Biolimus-eluting stent</c:v>
                </c:pt>
              </c:strCache>
            </c:strRef>
          </c:cat>
          <c:val>
            <c:numRef>
              <c:f>Figure!$B$2:$B$3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0E0-4F75-AA3E-F84F3C393F50}"/>
            </c:ext>
          </c:extLst>
        </c:ser>
        <c:ser>
          <c:idx val="1"/>
          <c:order val="1"/>
          <c:spPr>
            <a:noFill/>
            <a:ln w="28575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Figure!$E$2:$E$3</c:f>
                <c:numCache>
                  <c:formatCode>General</c:formatCode>
                  <c:ptCount val="2"/>
                  <c:pt idx="0">
                    <c:v>10.5</c:v>
                  </c:pt>
                  <c:pt idx="1">
                    <c:v>11.3</c:v>
                  </c:pt>
                </c:numCache>
              </c:numRef>
            </c:plus>
            <c:minus>
              <c:numRef>
                <c:f>Figure!$D$2:$D$3</c:f>
                <c:numCache>
                  <c:formatCode>General</c:formatCode>
                  <c:ptCount val="2"/>
                  <c:pt idx="0">
                    <c:v>5</c:v>
                  </c:pt>
                  <c:pt idx="1">
                    <c:v>5.2999999999999989</c:v>
                  </c:pt>
                </c:numCache>
              </c:numRef>
            </c:minus>
          </c:errBars>
          <c:cat>
            <c:strRef>
              <c:f>Figure!$A$2:$A$3</c:f>
              <c:strCache>
                <c:ptCount val="2"/>
                <c:pt idx="0">
                  <c:v>Everolimus-eluting stent</c:v>
                </c:pt>
                <c:pt idx="1">
                  <c:v>Biolimus-eluting stent</c:v>
                </c:pt>
              </c:strCache>
            </c:strRef>
          </c:cat>
          <c:val>
            <c:numRef>
              <c:f>Figure!$C$2:$C$3</c:f>
              <c:numCache>
                <c:formatCode>0.0</c:formatCode>
                <c:ptCount val="2"/>
                <c:pt idx="0">
                  <c:v>8.9</c:v>
                </c:pt>
                <c:pt idx="1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E0-4F75-AA3E-F84F3C393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0"/>
        <c:axId val="51532928"/>
        <c:axId val="51534464"/>
      </c:barChart>
      <c:catAx>
        <c:axId val="5153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1534464"/>
        <c:crosses val="autoZero"/>
        <c:auto val="1"/>
        <c:lblAlgn val="ctr"/>
        <c:lblOffset val="100"/>
        <c:noMultiLvlLbl val="0"/>
      </c:catAx>
      <c:valAx>
        <c:axId val="51534464"/>
        <c:scaling>
          <c:orientation val="minMax"/>
          <c:max val="8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 sz="1400"/>
                </a:pPr>
                <a:r>
                  <a:rPr lang="en-US" sz="1400"/>
                  <a:t>Uncovered strut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1532928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yVal>
            <c:numRef>
              <c:f>Scatter!$D$2:$D$457</c:f>
              <c:numCache>
                <c:formatCode>0.0</c:formatCode>
                <c:ptCount val="456"/>
                <c:pt idx="0">
                  <c:v>0</c:v>
                </c:pt>
                <c:pt idx="1">
                  <c:v>15.827338129999999</c:v>
                </c:pt>
                <c:pt idx="2">
                  <c:v>1.538461538</c:v>
                </c:pt>
                <c:pt idx="3">
                  <c:v>9.0909090910000003</c:v>
                </c:pt>
                <c:pt idx="4">
                  <c:v>5.2173913040000004</c:v>
                </c:pt>
                <c:pt idx="5">
                  <c:v>32.743362830000017</c:v>
                </c:pt>
                <c:pt idx="6">
                  <c:v>6.0150375939999927</c:v>
                </c:pt>
                <c:pt idx="7">
                  <c:v>1.2931034479999997</c:v>
                </c:pt>
                <c:pt idx="8">
                  <c:v>61.93</c:v>
                </c:pt>
                <c:pt idx="9">
                  <c:v>0</c:v>
                </c:pt>
                <c:pt idx="12">
                  <c:v>20.416666669999994</c:v>
                </c:pt>
                <c:pt idx="13">
                  <c:v>22.033898310000009</c:v>
                </c:pt>
                <c:pt idx="14">
                  <c:v>0</c:v>
                </c:pt>
                <c:pt idx="15">
                  <c:v>16.393442619999973</c:v>
                </c:pt>
                <c:pt idx="16">
                  <c:v>24.242424239999885</c:v>
                </c:pt>
                <c:pt idx="17">
                  <c:v>31.677018630000006</c:v>
                </c:pt>
                <c:pt idx="18">
                  <c:v>3.3333333330000001</c:v>
                </c:pt>
                <c:pt idx="19">
                  <c:v>30.726256979999995</c:v>
                </c:pt>
                <c:pt idx="20">
                  <c:v>32.806324109999998</c:v>
                </c:pt>
                <c:pt idx="21">
                  <c:v>4.040404039999987</c:v>
                </c:pt>
                <c:pt idx="22">
                  <c:v>4.3478260869999898</c:v>
                </c:pt>
                <c:pt idx="23">
                  <c:v>0</c:v>
                </c:pt>
                <c:pt idx="24">
                  <c:v>4.8888888889999871</c:v>
                </c:pt>
                <c:pt idx="25">
                  <c:v>3.4965034969999982</c:v>
                </c:pt>
                <c:pt idx="26">
                  <c:v>1.9417475730000004</c:v>
                </c:pt>
                <c:pt idx="27">
                  <c:v>10.759493670000003</c:v>
                </c:pt>
                <c:pt idx="28">
                  <c:v>1.6853932579999982</c:v>
                </c:pt>
                <c:pt idx="29">
                  <c:v>0.82987551900000023</c:v>
                </c:pt>
                <c:pt idx="30">
                  <c:v>21.167883210000006</c:v>
                </c:pt>
                <c:pt idx="31">
                  <c:v>0</c:v>
                </c:pt>
                <c:pt idx="32">
                  <c:v>1.8292682929999982</c:v>
                </c:pt>
                <c:pt idx="33">
                  <c:v>5.9090909090000014</c:v>
                </c:pt>
                <c:pt idx="34">
                  <c:v>2.450980392</c:v>
                </c:pt>
                <c:pt idx="35">
                  <c:v>7.2916666670000003</c:v>
                </c:pt>
                <c:pt idx="36">
                  <c:v>4.3478260869999898</c:v>
                </c:pt>
                <c:pt idx="38">
                  <c:v>19.531250000000007</c:v>
                </c:pt>
                <c:pt idx="39">
                  <c:v>1.030927835</c:v>
                </c:pt>
                <c:pt idx="40">
                  <c:v>18.584070799999999</c:v>
                </c:pt>
                <c:pt idx="41">
                  <c:v>26.984126979999907</c:v>
                </c:pt>
                <c:pt idx="42">
                  <c:v>23.07692308</c:v>
                </c:pt>
                <c:pt idx="43">
                  <c:v>2.8776978420000008</c:v>
                </c:pt>
                <c:pt idx="44">
                  <c:v>0.73529411800000022</c:v>
                </c:pt>
                <c:pt idx="45">
                  <c:v>10.326086960000003</c:v>
                </c:pt>
                <c:pt idx="46">
                  <c:v>10.377358489999999</c:v>
                </c:pt>
                <c:pt idx="47">
                  <c:v>0</c:v>
                </c:pt>
                <c:pt idx="48">
                  <c:v>10.144927539999999</c:v>
                </c:pt>
                <c:pt idx="49">
                  <c:v>0</c:v>
                </c:pt>
                <c:pt idx="50">
                  <c:v>18.884120169999999</c:v>
                </c:pt>
                <c:pt idx="51">
                  <c:v>3.846153846</c:v>
                </c:pt>
                <c:pt idx="52">
                  <c:v>8.3333333330000006</c:v>
                </c:pt>
                <c:pt idx="53">
                  <c:v>7.2463768120000003</c:v>
                </c:pt>
                <c:pt idx="54">
                  <c:v>2.9126213589999996</c:v>
                </c:pt>
                <c:pt idx="55">
                  <c:v>19.101123600000001</c:v>
                </c:pt>
                <c:pt idx="56">
                  <c:v>4.9723756910000017</c:v>
                </c:pt>
                <c:pt idx="57">
                  <c:v>0.458715596</c:v>
                </c:pt>
                <c:pt idx="58">
                  <c:v>2.8776978420000008</c:v>
                </c:pt>
                <c:pt idx="59">
                  <c:v>11.442786070000004</c:v>
                </c:pt>
                <c:pt idx="60">
                  <c:v>0.72463768100000003</c:v>
                </c:pt>
                <c:pt idx="61">
                  <c:v>3.5398230089999996</c:v>
                </c:pt>
                <c:pt idx="62">
                  <c:v>11.111111109999998</c:v>
                </c:pt>
                <c:pt idx="63">
                  <c:v>8.3333333330000006</c:v>
                </c:pt>
                <c:pt idx="64">
                  <c:v>1.2269938649999999</c:v>
                </c:pt>
                <c:pt idx="65">
                  <c:v>20.434782609999996</c:v>
                </c:pt>
                <c:pt idx="66">
                  <c:v>4.6511627910000017</c:v>
                </c:pt>
                <c:pt idx="67">
                  <c:v>6.8085106379999791</c:v>
                </c:pt>
                <c:pt idx="68">
                  <c:v>40.099009900000013</c:v>
                </c:pt>
                <c:pt idx="70">
                  <c:v>6.6350710900000003</c:v>
                </c:pt>
                <c:pt idx="71">
                  <c:v>15.217391299999997</c:v>
                </c:pt>
                <c:pt idx="72">
                  <c:v>18.181818180000008</c:v>
                </c:pt>
                <c:pt idx="73">
                  <c:v>13.533834590000003</c:v>
                </c:pt>
                <c:pt idx="74">
                  <c:v>11.19402985</c:v>
                </c:pt>
                <c:pt idx="75">
                  <c:v>3.370786517</c:v>
                </c:pt>
                <c:pt idx="76">
                  <c:v>2.2900763359999998</c:v>
                </c:pt>
                <c:pt idx="77">
                  <c:v>2.1834061139999998</c:v>
                </c:pt>
                <c:pt idx="78">
                  <c:v>2.7397260270000001</c:v>
                </c:pt>
                <c:pt idx="79">
                  <c:v>8.8888888890000004</c:v>
                </c:pt>
                <c:pt idx="80">
                  <c:v>7.407407407</c:v>
                </c:pt>
                <c:pt idx="81">
                  <c:v>11.214953269999999</c:v>
                </c:pt>
                <c:pt idx="82">
                  <c:v>9.1633466140000142</c:v>
                </c:pt>
                <c:pt idx="83">
                  <c:v>4.6153846149999831</c:v>
                </c:pt>
                <c:pt idx="84">
                  <c:v>7.3684210529999898</c:v>
                </c:pt>
                <c:pt idx="85">
                  <c:v>7.407407407</c:v>
                </c:pt>
                <c:pt idx="87">
                  <c:v>3</c:v>
                </c:pt>
                <c:pt idx="88">
                  <c:v>3.9062499999999987</c:v>
                </c:pt>
                <c:pt idx="89">
                  <c:v>7.5471698109999945</c:v>
                </c:pt>
                <c:pt idx="90">
                  <c:v>10.76923077</c:v>
                </c:pt>
                <c:pt idx="91">
                  <c:v>7.4380165289999987</c:v>
                </c:pt>
                <c:pt idx="92">
                  <c:v>37.016574589999998</c:v>
                </c:pt>
                <c:pt idx="93">
                  <c:v>0.62893081800000039</c:v>
                </c:pt>
                <c:pt idx="94">
                  <c:v>14.112903230000002</c:v>
                </c:pt>
                <c:pt idx="95">
                  <c:v>3.4965034969999982</c:v>
                </c:pt>
                <c:pt idx="96">
                  <c:v>15.294117649999999</c:v>
                </c:pt>
                <c:pt idx="97">
                  <c:v>7.4561403510000002</c:v>
                </c:pt>
                <c:pt idx="98">
                  <c:v>6.666666666999987</c:v>
                </c:pt>
                <c:pt idx="99">
                  <c:v>7.6555023919999927</c:v>
                </c:pt>
                <c:pt idx="100">
                  <c:v>7.746478873</c:v>
                </c:pt>
                <c:pt idx="101">
                  <c:v>0.34013605399999997</c:v>
                </c:pt>
                <c:pt idx="102">
                  <c:v>11.864406780000003</c:v>
                </c:pt>
                <c:pt idx="103">
                  <c:v>5.2325581400000001</c:v>
                </c:pt>
                <c:pt idx="104">
                  <c:v>1.0989010989999997</c:v>
                </c:pt>
                <c:pt idx="105">
                  <c:v>4.4444444440000002</c:v>
                </c:pt>
                <c:pt idx="106">
                  <c:v>5.5837563450000003</c:v>
                </c:pt>
                <c:pt idx="107">
                  <c:v>5.5865921790000002</c:v>
                </c:pt>
                <c:pt idx="108">
                  <c:v>5.384615385</c:v>
                </c:pt>
                <c:pt idx="109">
                  <c:v>8.7301587299999799</c:v>
                </c:pt>
                <c:pt idx="110">
                  <c:v>31.707317069999988</c:v>
                </c:pt>
                <c:pt idx="111">
                  <c:v>19.075144509999991</c:v>
                </c:pt>
                <c:pt idx="112">
                  <c:v>31.868131869999992</c:v>
                </c:pt>
                <c:pt idx="115">
                  <c:v>16.025641029999992</c:v>
                </c:pt>
                <c:pt idx="116">
                  <c:v>30.625</c:v>
                </c:pt>
                <c:pt idx="117">
                  <c:v>7.5187969920000004</c:v>
                </c:pt>
                <c:pt idx="119">
                  <c:v>46.875</c:v>
                </c:pt>
                <c:pt idx="121">
                  <c:v>8.2872928180000027</c:v>
                </c:pt>
                <c:pt idx="122">
                  <c:v>35.496183210000012</c:v>
                </c:pt>
                <c:pt idx="123">
                  <c:v>5.9322033900000033</c:v>
                </c:pt>
                <c:pt idx="124">
                  <c:v>23.125</c:v>
                </c:pt>
                <c:pt idx="125">
                  <c:v>25.888324869999973</c:v>
                </c:pt>
                <c:pt idx="126">
                  <c:v>0</c:v>
                </c:pt>
                <c:pt idx="127">
                  <c:v>1.5706806280000001</c:v>
                </c:pt>
                <c:pt idx="128">
                  <c:v>1.6666666669999999</c:v>
                </c:pt>
                <c:pt idx="129">
                  <c:v>11.564625850000002</c:v>
                </c:pt>
                <c:pt idx="130">
                  <c:v>28.272251310000001</c:v>
                </c:pt>
                <c:pt idx="131">
                  <c:v>5.88235294099999</c:v>
                </c:pt>
                <c:pt idx="132">
                  <c:v>11.659192830000004</c:v>
                </c:pt>
                <c:pt idx="133">
                  <c:v>17.266187049999996</c:v>
                </c:pt>
                <c:pt idx="134">
                  <c:v>35.121951220000014</c:v>
                </c:pt>
                <c:pt idx="135">
                  <c:v>3.3333333330000001</c:v>
                </c:pt>
                <c:pt idx="136">
                  <c:v>5</c:v>
                </c:pt>
                <c:pt idx="137">
                  <c:v>19.047619049999991</c:v>
                </c:pt>
                <c:pt idx="138">
                  <c:v>3.9473684209999997</c:v>
                </c:pt>
                <c:pt idx="139">
                  <c:v>17.142857140000007</c:v>
                </c:pt>
                <c:pt idx="140">
                  <c:v>4.0983606559999997</c:v>
                </c:pt>
                <c:pt idx="141">
                  <c:v>0</c:v>
                </c:pt>
                <c:pt idx="142">
                  <c:v>12.98701299</c:v>
                </c:pt>
                <c:pt idx="143">
                  <c:v>5.1612903230000002</c:v>
                </c:pt>
                <c:pt idx="144">
                  <c:v>1.6447368419999999</c:v>
                </c:pt>
                <c:pt idx="145">
                  <c:v>0</c:v>
                </c:pt>
                <c:pt idx="146">
                  <c:v>11.453744490000004</c:v>
                </c:pt>
                <c:pt idx="147">
                  <c:v>0.5952380949999998</c:v>
                </c:pt>
                <c:pt idx="148">
                  <c:v>1.7647058819999999</c:v>
                </c:pt>
                <c:pt idx="150">
                  <c:v>7</c:v>
                </c:pt>
                <c:pt idx="151">
                  <c:v>3.9603960400000009</c:v>
                </c:pt>
                <c:pt idx="152">
                  <c:v>29.629629629999993</c:v>
                </c:pt>
                <c:pt idx="154">
                  <c:v>26.341463410000006</c:v>
                </c:pt>
                <c:pt idx="155">
                  <c:v>31.901840490000001</c:v>
                </c:pt>
                <c:pt idx="156">
                  <c:v>2.1739130430000002</c:v>
                </c:pt>
                <c:pt idx="157">
                  <c:v>8.9171974520000017</c:v>
                </c:pt>
                <c:pt idx="158">
                  <c:v>26.315789469999999</c:v>
                </c:pt>
                <c:pt idx="159">
                  <c:v>10.85271318</c:v>
                </c:pt>
                <c:pt idx="160">
                  <c:v>8</c:v>
                </c:pt>
                <c:pt idx="161">
                  <c:v>1.129943503</c:v>
                </c:pt>
                <c:pt idx="162">
                  <c:v>16.560509549999907</c:v>
                </c:pt>
                <c:pt idx="163">
                  <c:v>0.50251256299999958</c:v>
                </c:pt>
                <c:pt idx="164">
                  <c:v>15.463917530000003</c:v>
                </c:pt>
                <c:pt idx="165">
                  <c:v>2.8571428569999999</c:v>
                </c:pt>
                <c:pt idx="166">
                  <c:v>3.846153846</c:v>
                </c:pt>
                <c:pt idx="167">
                  <c:v>0</c:v>
                </c:pt>
                <c:pt idx="168">
                  <c:v>0</c:v>
                </c:pt>
                <c:pt idx="169">
                  <c:v>13.870000000000003</c:v>
                </c:pt>
                <c:pt idx="170">
                  <c:v>21.118012420000007</c:v>
                </c:pt>
                <c:pt idx="171">
                  <c:v>0.32467532500000013</c:v>
                </c:pt>
                <c:pt idx="172">
                  <c:v>12.07729469</c:v>
                </c:pt>
                <c:pt idx="173">
                  <c:v>15.92920354</c:v>
                </c:pt>
                <c:pt idx="174">
                  <c:v>13.551401870000003</c:v>
                </c:pt>
                <c:pt idx="175">
                  <c:v>2.8901734099999992</c:v>
                </c:pt>
                <c:pt idx="176">
                  <c:v>10</c:v>
                </c:pt>
                <c:pt idx="177">
                  <c:v>0.3968253970000003</c:v>
                </c:pt>
                <c:pt idx="178">
                  <c:v>4.850746268999985</c:v>
                </c:pt>
                <c:pt idx="179">
                  <c:v>29.113924050000008</c:v>
                </c:pt>
                <c:pt idx="180">
                  <c:v>9.150326797</c:v>
                </c:pt>
                <c:pt idx="181">
                  <c:v>0</c:v>
                </c:pt>
                <c:pt idx="182">
                  <c:v>0.40322580600000002</c:v>
                </c:pt>
                <c:pt idx="183">
                  <c:v>14.883720930000003</c:v>
                </c:pt>
                <c:pt idx="184">
                  <c:v>9.8214285710000002</c:v>
                </c:pt>
                <c:pt idx="185">
                  <c:v>13.90728477</c:v>
                </c:pt>
                <c:pt idx="186">
                  <c:v>0.88495575200000021</c:v>
                </c:pt>
                <c:pt idx="187">
                  <c:v>1.3937282229999997</c:v>
                </c:pt>
                <c:pt idx="189">
                  <c:v>17.058823529999994</c:v>
                </c:pt>
                <c:pt idx="190">
                  <c:v>16.11374408</c:v>
                </c:pt>
                <c:pt idx="191">
                  <c:v>20.77294685999999</c:v>
                </c:pt>
                <c:pt idx="192">
                  <c:v>2.8340080969999981</c:v>
                </c:pt>
                <c:pt idx="193">
                  <c:v>0.66225165600000047</c:v>
                </c:pt>
                <c:pt idx="194">
                  <c:v>2.0833333330000001</c:v>
                </c:pt>
                <c:pt idx="195">
                  <c:v>5.4545454549999945</c:v>
                </c:pt>
                <c:pt idx="196">
                  <c:v>35.869565220000013</c:v>
                </c:pt>
                <c:pt idx="197">
                  <c:v>23.809523809999991</c:v>
                </c:pt>
                <c:pt idx="198">
                  <c:v>9.5833333330000006</c:v>
                </c:pt>
                <c:pt idx="199">
                  <c:v>0.72992700700000024</c:v>
                </c:pt>
                <c:pt idx="201">
                  <c:v>1.9323671500000001</c:v>
                </c:pt>
                <c:pt idx="202">
                  <c:v>17.76649746</c:v>
                </c:pt>
                <c:pt idx="203">
                  <c:v>27.58620689999999</c:v>
                </c:pt>
                <c:pt idx="204">
                  <c:v>7.8817733990000018</c:v>
                </c:pt>
                <c:pt idx="205">
                  <c:v>0.47393364900000001</c:v>
                </c:pt>
                <c:pt idx="206">
                  <c:v>1.7857142859999993</c:v>
                </c:pt>
                <c:pt idx="207">
                  <c:v>4.3165467629999927</c:v>
                </c:pt>
                <c:pt idx="208">
                  <c:v>11.788617889999999</c:v>
                </c:pt>
                <c:pt idx="209">
                  <c:v>5.6603773579999821</c:v>
                </c:pt>
                <c:pt idx="210">
                  <c:v>10.775862070000002</c:v>
                </c:pt>
                <c:pt idx="212">
                  <c:v>22.222222219999907</c:v>
                </c:pt>
                <c:pt idx="213">
                  <c:v>0</c:v>
                </c:pt>
                <c:pt idx="214">
                  <c:v>5.9602649010000004</c:v>
                </c:pt>
                <c:pt idx="215">
                  <c:v>27.39726027</c:v>
                </c:pt>
                <c:pt idx="216">
                  <c:v>4.0723981900000021</c:v>
                </c:pt>
                <c:pt idx="217">
                  <c:v>12.637362639999997</c:v>
                </c:pt>
                <c:pt idx="218">
                  <c:v>9.1954022990000066</c:v>
                </c:pt>
                <c:pt idx="219">
                  <c:v>8.2568807340000028</c:v>
                </c:pt>
                <c:pt idx="220">
                  <c:v>1.3333333329999997</c:v>
                </c:pt>
                <c:pt idx="221">
                  <c:v>0</c:v>
                </c:pt>
                <c:pt idx="222">
                  <c:v>10.204081629999999</c:v>
                </c:pt>
                <c:pt idx="223">
                  <c:v>1.9736842109999986</c:v>
                </c:pt>
                <c:pt idx="224">
                  <c:v>1.886792453</c:v>
                </c:pt>
                <c:pt idx="225">
                  <c:v>32.283464569999978</c:v>
                </c:pt>
                <c:pt idx="226">
                  <c:v>61.341853039999997</c:v>
                </c:pt>
                <c:pt idx="227">
                  <c:v>6.19047619</c:v>
                </c:pt>
                <c:pt idx="228">
                  <c:v>25.603864730000023</c:v>
                </c:pt>
                <c:pt idx="229">
                  <c:v>10.659898480000001</c:v>
                </c:pt>
                <c:pt idx="230">
                  <c:v>7.6433121020000003</c:v>
                </c:pt>
                <c:pt idx="231">
                  <c:v>21.875</c:v>
                </c:pt>
                <c:pt idx="232">
                  <c:v>23.214285710000013</c:v>
                </c:pt>
                <c:pt idx="233">
                  <c:v>23.899371070000001</c:v>
                </c:pt>
                <c:pt idx="234">
                  <c:v>5.9459459459999966</c:v>
                </c:pt>
                <c:pt idx="235">
                  <c:v>17.777777780000001</c:v>
                </c:pt>
                <c:pt idx="236">
                  <c:v>42.5</c:v>
                </c:pt>
                <c:pt idx="237">
                  <c:v>4.6979865769999636</c:v>
                </c:pt>
                <c:pt idx="238">
                  <c:v>61.564625850000006</c:v>
                </c:pt>
                <c:pt idx="239">
                  <c:v>0.99009901000000022</c:v>
                </c:pt>
                <c:pt idx="240">
                  <c:v>5.504587155999987</c:v>
                </c:pt>
                <c:pt idx="241">
                  <c:v>21.55688623</c:v>
                </c:pt>
                <c:pt idx="242">
                  <c:v>21.978021979999991</c:v>
                </c:pt>
                <c:pt idx="243">
                  <c:v>27.142857140000007</c:v>
                </c:pt>
                <c:pt idx="244">
                  <c:v>25.925925929999988</c:v>
                </c:pt>
                <c:pt idx="245">
                  <c:v>5.4054054050000016</c:v>
                </c:pt>
                <c:pt idx="246">
                  <c:v>18.181818180000008</c:v>
                </c:pt>
                <c:pt idx="247">
                  <c:v>8.3333333330000006</c:v>
                </c:pt>
                <c:pt idx="248">
                  <c:v>39.784946240000011</c:v>
                </c:pt>
                <c:pt idx="249">
                  <c:v>7.7625570779999773</c:v>
                </c:pt>
                <c:pt idx="250">
                  <c:v>13.471502590000004</c:v>
                </c:pt>
                <c:pt idx="252">
                  <c:v>7.647058823999985</c:v>
                </c:pt>
                <c:pt idx="253">
                  <c:v>5.6737588649999946</c:v>
                </c:pt>
                <c:pt idx="255">
                  <c:v>3.75</c:v>
                </c:pt>
                <c:pt idx="256">
                  <c:v>33.587786259999959</c:v>
                </c:pt>
                <c:pt idx="257">
                  <c:v>0.41493775900000002</c:v>
                </c:pt>
                <c:pt idx="258">
                  <c:v>6.9387755100000001</c:v>
                </c:pt>
                <c:pt idx="259">
                  <c:v>44.401544399999992</c:v>
                </c:pt>
                <c:pt idx="261">
                  <c:v>49.618320610000012</c:v>
                </c:pt>
                <c:pt idx="262">
                  <c:v>28.491620109999996</c:v>
                </c:pt>
                <c:pt idx="263">
                  <c:v>8.7962962960000031</c:v>
                </c:pt>
                <c:pt idx="264">
                  <c:v>10.17964072</c:v>
                </c:pt>
                <c:pt idx="265">
                  <c:v>10.382513660000003</c:v>
                </c:pt>
                <c:pt idx="267">
                  <c:v>27.522935780000001</c:v>
                </c:pt>
                <c:pt idx="268">
                  <c:v>28.34645669</c:v>
                </c:pt>
                <c:pt idx="269">
                  <c:v>14.285714290000003</c:v>
                </c:pt>
                <c:pt idx="271">
                  <c:v>23.720930229999993</c:v>
                </c:pt>
                <c:pt idx="273">
                  <c:v>7</c:v>
                </c:pt>
                <c:pt idx="275">
                  <c:v>39.024390240000017</c:v>
                </c:pt>
                <c:pt idx="276">
                  <c:v>0</c:v>
                </c:pt>
                <c:pt idx="277">
                  <c:v>22.535211269999994</c:v>
                </c:pt>
                <c:pt idx="279">
                  <c:v>26.086956520000001</c:v>
                </c:pt>
                <c:pt idx="280">
                  <c:v>10.59602649</c:v>
                </c:pt>
                <c:pt idx="281">
                  <c:v>0</c:v>
                </c:pt>
                <c:pt idx="282">
                  <c:v>5.5276381910000003</c:v>
                </c:pt>
                <c:pt idx="283">
                  <c:v>5.8988764040000001</c:v>
                </c:pt>
                <c:pt idx="285">
                  <c:v>30.373831780000007</c:v>
                </c:pt>
                <c:pt idx="286">
                  <c:v>10.09615385</c:v>
                </c:pt>
                <c:pt idx="287">
                  <c:v>4.9723756910000017</c:v>
                </c:pt>
                <c:pt idx="288">
                  <c:v>43.75</c:v>
                </c:pt>
                <c:pt idx="289">
                  <c:v>10.05586592</c:v>
                </c:pt>
                <c:pt idx="290">
                  <c:v>4.4444444440000002</c:v>
                </c:pt>
                <c:pt idx="291">
                  <c:v>5.8536585369999869</c:v>
                </c:pt>
                <c:pt idx="292">
                  <c:v>34.76190476</c:v>
                </c:pt>
                <c:pt idx="293">
                  <c:v>15.38461538</c:v>
                </c:pt>
                <c:pt idx="294">
                  <c:v>38.947368419999997</c:v>
                </c:pt>
                <c:pt idx="295">
                  <c:v>33.78378378</c:v>
                </c:pt>
                <c:pt idx="297">
                  <c:v>24</c:v>
                </c:pt>
                <c:pt idx="298">
                  <c:v>10.31390135</c:v>
                </c:pt>
                <c:pt idx="299">
                  <c:v>1.271186441</c:v>
                </c:pt>
                <c:pt idx="300">
                  <c:v>1.2269938649999999</c:v>
                </c:pt>
                <c:pt idx="301">
                  <c:v>26.424870470000005</c:v>
                </c:pt>
                <c:pt idx="302">
                  <c:v>5.5813953490000001</c:v>
                </c:pt>
                <c:pt idx="303">
                  <c:v>8.4507042250000044</c:v>
                </c:pt>
                <c:pt idx="304">
                  <c:v>23.45</c:v>
                </c:pt>
                <c:pt idx="305">
                  <c:v>14.34782609</c:v>
                </c:pt>
                <c:pt idx="306">
                  <c:v>40.723981900000013</c:v>
                </c:pt>
                <c:pt idx="307">
                  <c:v>4.3010752689999849</c:v>
                </c:pt>
                <c:pt idx="308">
                  <c:v>26.035502959999995</c:v>
                </c:pt>
                <c:pt idx="309">
                  <c:v>21.465968589999996</c:v>
                </c:pt>
                <c:pt idx="310">
                  <c:v>2.9702970299999998</c:v>
                </c:pt>
                <c:pt idx="311">
                  <c:v>40.361445779999997</c:v>
                </c:pt>
                <c:pt idx="312">
                  <c:v>5.9829059830000002</c:v>
                </c:pt>
                <c:pt idx="313">
                  <c:v>1.7094017089999995</c:v>
                </c:pt>
                <c:pt idx="314">
                  <c:v>19.491525420000006</c:v>
                </c:pt>
                <c:pt idx="315">
                  <c:v>3.7735849060000008</c:v>
                </c:pt>
                <c:pt idx="317">
                  <c:v>24</c:v>
                </c:pt>
                <c:pt idx="318">
                  <c:v>19.591836730000001</c:v>
                </c:pt>
                <c:pt idx="319">
                  <c:v>5.384615385</c:v>
                </c:pt>
                <c:pt idx="320">
                  <c:v>1.6949152540000001</c:v>
                </c:pt>
                <c:pt idx="321">
                  <c:v>7</c:v>
                </c:pt>
                <c:pt idx="322">
                  <c:v>21.472392639999907</c:v>
                </c:pt>
                <c:pt idx="323">
                  <c:v>0</c:v>
                </c:pt>
                <c:pt idx="324">
                  <c:v>46.534653469999959</c:v>
                </c:pt>
                <c:pt idx="325">
                  <c:v>5.8558558559999812</c:v>
                </c:pt>
                <c:pt idx="326">
                  <c:v>18.650793650000001</c:v>
                </c:pt>
                <c:pt idx="327">
                  <c:v>7.1969696970000001</c:v>
                </c:pt>
                <c:pt idx="328">
                  <c:v>57.077625569999995</c:v>
                </c:pt>
                <c:pt idx="329">
                  <c:v>0.59171597600000003</c:v>
                </c:pt>
                <c:pt idx="331">
                  <c:v>9.4444444440000002</c:v>
                </c:pt>
                <c:pt idx="332">
                  <c:v>0.7518796990000004</c:v>
                </c:pt>
                <c:pt idx="333">
                  <c:v>0.571428571</c:v>
                </c:pt>
                <c:pt idx="334">
                  <c:v>15.4676259</c:v>
                </c:pt>
                <c:pt idx="335">
                  <c:v>11.81102362</c:v>
                </c:pt>
                <c:pt idx="336">
                  <c:v>15.555555560000004</c:v>
                </c:pt>
                <c:pt idx="338">
                  <c:v>29.629629629999993</c:v>
                </c:pt>
                <c:pt idx="339">
                  <c:v>25.475285169999999</c:v>
                </c:pt>
                <c:pt idx="340">
                  <c:v>19.209039549999989</c:v>
                </c:pt>
                <c:pt idx="341">
                  <c:v>11.03448276</c:v>
                </c:pt>
                <c:pt idx="342">
                  <c:v>40</c:v>
                </c:pt>
                <c:pt idx="343">
                  <c:v>5.5276381910000003</c:v>
                </c:pt>
                <c:pt idx="344">
                  <c:v>14.79820628</c:v>
                </c:pt>
                <c:pt idx="345">
                  <c:v>17.919075140000007</c:v>
                </c:pt>
                <c:pt idx="346">
                  <c:v>4.3689320389999793</c:v>
                </c:pt>
                <c:pt idx="348">
                  <c:v>0.4784689000000002</c:v>
                </c:pt>
                <c:pt idx="349">
                  <c:v>28.571428569999988</c:v>
                </c:pt>
                <c:pt idx="350">
                  <c:v>10.563380280000002</c:v>
                </c:pt>
                <c:pt idx="351">
                  <c:v>10.652920960000001</c:v>
                </c:pt>
                <c:pt idx="354">
                  <c:v>37.931034479999958</c:v>
                </c:pt>
                <c:pt idx="355">
                  <c:v>2.7777777780000017</c:v>
                </c:pt>
                <c:pt idx="356">
                  <c:v>9</c:v>
                </c:pt>
                <c:pt idx="357">
                  <c:v>24.175824180000006</c:v>
                </c:pt>
                <c:pt idx="358">
                  <c:v>19.718309859999991</c:v>
                </c:pt>
                <c:pt idx="359">
                  <c:v>16.88888889</c:v>
                </c:pt>
                <c:pt idx="360">
                  <c:v>10</c:v>
                </c:pt>
                <c:pt idx="361">
                  <c:v>29.457364340000016</c:v>
                </c:pt>
                <c:pt idx="362">
                  <c:v>28.571428569999988</c:v>
                </c:pt>
                <c:pt idx="364">
                  <c:v>0.64935064900000017</c:v>
                </c:pt>
                <c:pt idx="365">
                  <c:v>4</c:v>
                </c:pt>
                <c:pt idx="366">
                  <c:v>22.222222219999907</c:v>
                </c:pt>
                <c:pt idx="367">
                  <c:v>5.9459459459999966</c:v>
                </c:pt>
                <c:pt idx="368">
                  <c:v>13.917525769999999</c:v>
                </c:pt>
                <c:pt idx="369">
                  <c:v>6.3063063059999998</c:v>
                </c:pt>
                <c:pt idx="370">
                  <c:v>7.329842932</c:v>
                </c:pt>
                <c:pt idx="371">
                  <c:v>6.25</c:v>
                </c:pt>
                <c:pt idx="372">
                  <c:v>7</c:v>
                </c:pt>
                <c:pt idx="374">
                  <c:v>22.666666669999994</c:v>
                </c:pt>
                <c:pt idx="375">
                  <c:v>14.18439716</c:v>
                </c:pt>
                <c:pt idx="376">
                  <c:v>1.9230769230000004</c:v>
                </c:pt>
                <c:pt idx="377">
                  <c:v>8</c:v>
                </c:pt>
                <c:pt idx="378">
                  <c:v>15.38461538</c:v>
                </c:pt>
                <c:pt idx="379">
                  <c:v>10.15037594</c:v>
                </c:pt>
                <c:pt idx="380">
                  <c:v>1.0638297869999991</c:v>
                </c:pt>
                <c:pt idx="381">
                  <c:v>36.813186809999998</c:v>
                </c:pt>
                <c:pt idx="382">
                  <c:v>0</c:v>
                </c:pt>
                <c:pt idx="383">
                  <c:v>34.070796459999997</c:v>
                </c:pt>
                <c:pt idx="385">
                  <c:v>0.53191489400000003</c:v>
                </c:pt>
                <c:pt idx="386">
                  <c:v>8.1871345030000029</c:v>
                </c:pt>
                <c:pt idx="396">
                  <c:v>16.896551720000009</c:v>
                </c:pt>
                <c:pt idx="398">
                  <c:v>5.5319148939999927</c:v>
                </c:pt>
                <c:pt idx="399">
                  <c:v>1.4035087719999995</c:v>
                </c:pt>
                <c:pt idx="400">
                  <c:v>53.260869569999997</c:v>
                </c:pt>
                <c:pt idx="402">
                  <c:v>12.820512820000003</c:v>
                </c:pt>
                <c:pt idx="404">
                  <c:v>6.2801932369999927</c:v>
                </c:pt>
                <c:pt idx="405">
                  <c:v>7.2340425530000001</c:v>
                </c:pt>
                <c:pt idx="406">
                  <c:v>4.6783625730000002</c:v>
                </c:pt>
                <c:pt idx="407">
                  <c:v>22.818791950000001</c:v>
                </c:pt>
                <c:pt idx="408">
                  <c:v>4.3668122269999792</c:v>
                </c:pt>
                <c:pt idx="409">
                  <c:v>12.17391304</c:v>
                </c:pt>
                <c:pt idx="410">
                  <c:v>14.556962030000003</c:v>
                </c:pt>
                <c:pt idx="411">
                  <c:v>13.70967742</c:v>
                </c:pt>
                <c:pt idx="412">
                  <c:v>2.259887006</c:v>
                </c:pt>
                <c:pt idx="413">
                  <c:v>13.29113924</c:v>
                </c:pt>
                <c:pt idx="415">
                  <c:v>21.693121690000016</c:v>
                </c:pt>
                <c:pt idx="416">
                  <c:v>12.682926830000003</c:v>
                </c:pt>
                <c:pt idx="417">
                  <c:v>7.0422535210000001</c:v>
                </c:pt>
                <c:pt idx="418">
                  <c:v>2.1551724139999981</c:v>
                </c:pt>
                <c:pt idx="419">
                  <c:v>37.711864409999883</c:v>
                </c:pt>
                <c:pt idx="420">
                  <c:v>5.6074766359999861</c:v>
                </c:pt>
                <c:pt idx="421">
                  <c:v>5.769230769</c:v>
                </c:pt>
                <c:pt idx="422">
                  <c:v>17.647058820000023</c:v>
                </c:pt>
                <c:pt idx="423">
                  <c:v>25.888324869999973</c:v>
                </c:pt>
                <c:pt idx="424">
                  <c:v>2.9090909090000001</c:v>
                </c:pt>
                <c:pt idx="425">
                  <c:v>2.1582733809999999</c:v>
                </c:pt>
                <c:pt idx="426">
                  <c:v>5.9760956180000004</c:v>
                </c:pt>
                <c:pt idx="427">
                  <c:v>1.395348837</c:v>
                </c:pt>
                <c:pt idx="428">
                  <c:v>14.4</c:v>
                </c:pt>
                <c:pt idx="429">
                  <c:v>27.891156460000008</c:v>
                </c:pt>
                <c:pt idx="430">
                  <c:v>30.917874400000013</c:v>
                </c:pt>
                <c:pt idx="431">
                  <c:v>27.941176469999988</c:v>
                </c:pt>
                <c:pt idx="433">
                  <c:v>16.935483869999988</c:v>
                </c:pt>
                <c:pt idx="434">
                  <c:v>7.1005917159999976</c:v>
                </c:pt>
                <c:pt idx="436">
                  <c:v>15.231788079999999</c:v>
                </c:pt>
                <c:pt idx="437">
                  <c:v>23.728813559999995</c:v>
                </c:pt>
                <c:pt idx="438">
                  <c:v>4.375</c:v>
                </c:pt>
                <c:pt idx="439">
                  <c:v>1.2195121949999999</c:v>
                </c:pt>
                <c:pt idx="440">
                  <c:v>12.16730038</c:v>
                </c:pt>
                <c:pt idx="441">
                  <c:v>0</c:v>
                </c:pt>
                <c:pt idx="442">
                  <c:v>4.6012269940000019</c:v>
                </c:pt>
                <c:pt idx="443">
                  <c:v>6.7114093960000014</c:v>
                </c:pt>
                <c:pt idx="444">
                  <c:v>9.5744680849999995</c:v>
                </c:pt>
                <c:pt idx="445">
                  <c:v>17.469879519999996</c:v>
                </c:pt>
                <c:pt idx="446">
                  <c:v>49.375</c:v>
                </c:pt>
                <c:pt idx="447">
                  <c:v>17.777777780000001</c:v>
                </c:pt>
                <c:pt idx="448">
                  <c:v>21.12068966</c:v>
                </c:pt>
                <c:pt idx="449">
                  <c:v>11.956521740000001</c:v>
                </c:pt>
                <c:pt idx="450">
                  <c:v>16.477272729999999</c:v>
                </c:pt>
                <c:pt idx="452">
                  <c:v>1.6574585640000008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BA-44E3-AAFA-0DE40950A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62368"/>
        <c:axId val="51642368"/>
      </c:scatterChart>
      <c:valAx>
        <c:axId val="51562368"/>
        <c:scaling>
          <c:orientation val="minMax"/>
          <c:max val="457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lang="en-US">
                <a:noFill/>
              </a:defRPr>
            </a:pPr>
            <a:endParaRPr lang="en-US"/>
          </a:p>
        </c:txPr>
        <c:crossAx val="51642368"/>
        <c:crosses val="autoZero"/>
        <c:crossBetween val="midCat"/>
        <c:majorUnit val="457"/>
        <c:minorUnit val="91.4"/>
      </c:valAx>
      <c:valAx>
        <c:axId val="51642368"/>
        <c:scaling>
          <c:orientation val="minMax"/>
          <c:max val="8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one"/>
        <c:crossAx val="5156236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yVal>
            <c:numRef>
              <c:f>Scatter!$D$458:$D$917</c:f>
              <c:numCache>
                <c:formatCode>0.0</c:formatCode>
                <c:ptCount val="460"/>
                <c:pt idx="0">
                  <c:v>19.653179190000007</c:v>
                </c:pt>
                <c:pt idx="1">
                  <c:v>1.7543859650000004</c:v>
                </c:pt>
                <c:pt idx="2">
                  <c:v>16.556291389999988</c:v>
                </c:pt>
                <c:pt idx="3">
                  <c:v>17.475728159999996</c:v>
                </c:pt>
                <c:pt idx="4">
                  <c:v>5.147058823999985</c:v>
                </c:pt>
                <c:pt idx="5">
                  <c:v>0.53763440900000004</c:v>
                </c:pt>
                <c:pt idx="6">
                  <c:v>47.488584469999978</c:v>
                </c:pt>
                <c:pt idx="7">
                  <c:v>19.8630137</c:v>
                </c:pt>
                <c:pt idx="8">
                  <c:v>10.059171600000001</c:v>
                </c:pt>
                <c:pt idx="9">
                  <c:v>20.769230769999993</c:v>
                </c:pt>
                <c:pt idx="10">
                  <c:v>31.963470319999995</c:v>
                </c:pt>
                <c:pt idx="11">
                  <c:v>23.243243239999885</c:v>
                </c:pt>
                <c:pt idx="12">
                  <c:v>1.5748031499999999</c:v>
                </c:pt>
                <c:pt idx="13">
                  <c:v>5.3191489359999986</c:v>
                </c:pt>
                <c:pt idx="14">
                  <c:v>28.960396039999907</c:v>
                </c:pt>
                <c:pt idx="15">
                  <c:v>0</c:v>
                </c:pt>
                <c:pt idx="16">
                  <c:v>11.475409840000006</c:v>
                </c:pt>
                <c:pt idx="17">
                  <c:v>18.548387099999996</c:v>
                </c:pt>
                <c:pt idx="18">
                  <c:v>5.633802816999987</c:v>
                </c:pt>
                <c:pt idx="19">
                  <c:v>0.73529411800000022</c:v>
                </c:pt>
                <c:pt idx="21">
                  <c:v>5.6249999999999831</c:v>
                </c:pt>
                <c:pt idx="22">
                  <c:v>24.175824180000006</c:v>
                </c:pt>
                <c:pt idx="23">
                  <c:v>15.241635689999999</c:v>
                </c:pt>
                <c:pt idx="24">
                  <c:v>33.464566930000011</c:v>
                </c:pt>
                <c:pt idx="25">
                  <c:v>39.583333330000016</c:v>
                </c:pt>
                <c:pt idx="26">
                  <c:v>0</c:v>
                </c:pt>
                <c:pt idx="27">
                  <c:v>1.818181818</c:v>
                </c:pt>
                <c:pt idx="28">
                  <c:v>5.9633027520000015</c:v>
                </c:pt>
                <c:pt idx="29">
                  <c:v>18.803418799999999</c:v>
                </c:pt>
                <c:pt idx="30">
                  <c:v>3.6231884060000001</c:v>
                </c:pt>
                <c:pt idx="31">
                  <c:v>6.1855670099999926</c:v>
                </c:pt>
                <c:pt idx="32">
                  <c:v>1.4563106799999999</c:v>
                </c:pt>
                <c:pt idx="35">
                  <c:v>21.296296299999991</c:v>
                </c:pt>
                <c:pt idx="36">
                  <c:v>0.571428571</c:v>
                </c:pt>
                <c:pt idx="37">
                  <c:v>3.9772727269999999</c:v>
                </c:pt>
                <c:pt idx="38">
                  <c:v>0</c:v>
                </c:pt>
                <c:pt idx="40">
                  <c:v>1.4492753619999998</c:v>
                </c:pt>
                <c:pt idx="41">
                  <c:v>11.02941176</c:v>
                </c:pt>
                <c:pt idx="42">
                  <c:v>4.8034934500000004</c:v>
                </c:pt>
                <c:pt idx="43">
                  <c:v>5.26</c:v>
                </c:pt>
                <c:pt idx="44">
                  <c:v>5.0955414010000002</c:v>
                </c:pt>
                <c:pt idx="46">
                  <c:v>2.7027027030000004</c:v>
                </c:pt>
                <c:pt idx="47">
                  <c:v>31.623931620000008</c:v>
                </c:pt>
                <c:pt idx="48">
                  <c:v>1.9762845850000001</c:v>
                </c:pt>
                <c:pt idx="49">
                  <c:v>4.666666666999987</c:v>
                </c:pt>
                <c:pt idx="51">
                  <c:v>14.75409836</c:v>
                </c:pt>
                <c:pt idx="52">
                  <c:v>7.092198582</c:v>
                </c:pt>
                <c:pt idx="53">
                  <c:v>1.9736842109999986</c:v>
                </c:pt>
                <c:pt idx="54">
                  <c:v>28.48101265999999</c:v>
                </c:pt>
                <c:pt idx="55">
                  <c:v>3.1347962380000007</c:v>
                </c:pt>
                <c:pt idx="56">
                  <c:v>26.404494379999996</c:v>
                </c:pt>
                <c:pt idx="57">
                  <c:v>18.333333329999999</c:v>
                </c:pt>
                <c:pt idx="58">
                  <c:v>8.854166667000003</c:v>
                </c:pt>
                <c:pt idx="59">
                  <c:v>1.4492753619999998</c:v>
                </c:pt>
                <c:pt idx="61">
                  <c:v>4.3209876539999792</c:v>
                </c:pt>
                <c:pt idx="62">
                  <c:v>1.6949152540000001</c:v>
                </c:pt>
                <c:pt idx="63">
                  <c:v>1.1764705880000004</c:v>
                </c:pt>
                <c:pt idx="64">
                  <c:v>1.612903226</c:v>
                </c:pt>
                <c:pt idx="65">
                  <c:v>1.886792453</c:v>
                </c:pt>
                <c:pt idx="66">
                  <c:v>2.8368794329999947</c:v>
                </c:pt>
                <c:pt idx="67">
                  <c:v>4.6610169489999773</c:v>
                </c:pt>
                <c:pt idx="68">
                  <c:v>4.0723981900000021</c:v>
                </c:pt>
                <c:pt idx="69">
                  <c:v>30.115830120000009</c:v>
                </c:pt>
                <c:pt idx="70">
                  <c:v>0</c:v>
                </c:pt>
                <c:pt idx="71">
                  <c:v>27.624309390000001</c:v>
                </c:pt>
                <c:pt idx="72">
                  <c:v>3.9735099339999982</c:v>
                </c:pt>
                <c:pt idx="73">
                  <c:v>5.88235294099999</c:v>
                </c:pt>
                <c:pt idx="75">
                  <c:v>3.4682080919999998</c:v>
                </c:pt>
                <c:pt idx="76">
                  <c:v>15.84158416</c:v>
                </c:pt>
                <c:pt idx="77">
                  <c:v>16.901408450000016</c:v>
                </c:pt>
                <c:pt idx="78">
                  <c:v>0.76335877900000004</c:v>
                </c:pt>
                <c:pt idx="79">
                  <c:v>13.88888889</c:v>
                </c:pt>
                <c:pt idx="81">
                  <c:v>31.45161289999999</c:v>
                </c:pt>
                <c:pt idx="82">
                  <c:v>2.9126213589999996</c:v>
                </c:pt>
                <c:pt idx="83">
                  <c:v>8.9820359280000055</c:v>
                </c:pt>
                <c:pt idx="84">
                  <c:v>0</c:v>
                </c:pt>
                <c:pt idx="85">
                  <c:v>1.6806722690000004</c:v>
                </c:pt>
                <c:pt idx="86">
                  <c:v>9.8591549300000043</c:v>
                </c:pt>
                <c:pt idx="87">
                  <c:v>18.918918920000007</c:v>
                </c:pt>
                <c:pt idx="88">
                  <c:v>0.76923076899999998</c:v>
                </c:pt>
                <c:pt idx="89">
                  <c:v>7.5</c:v>
                </c:pt>
                <c:pt idx="90">
                  <c:v>22.705314009999974</c:v>
                </c:pt>
                <c:pt idx="91">
                  <c:v>1.9480519480000005</c:v>
                </c:pt>
                <c:pt idx="92">
                  <c:v>3.8888888889999995</c:v>
                </c:pt>
                <c:pt idx="93">
                  <c:v>0</c:v>
                </c:pt>
                <c:pt idx="94">
                  <c:v>3.8888888889999995</c:v>
                </c:pt>
                <c:pt idx="95">
                  <c:v>2.0408163269999999</c:v>
                </c:pt>
                <c:pt idx="96">
                  <c:v>4.5714285710000002</c:v>
                </c:pt>
                <c:pt idx="97">
                  <c:v>27.69230769</c:v>
                </c:pt>
                <c:pt idx="98">
                  <c:v>0.81967213100000003</c:v>
                </c:pt>
                <c:pt idx="99">
                  <c:v>5.2238805969999849</c:v>
                </c:pt>
                <c:pt idx="100">
                  <c:v>15.897435900000003</c:v>
                </c:pt>
                <c:pt idx="101">
                  <c:v>1.2931034479999997</c:v>
                </c:pt>
                <c:pt idx="102">
                  <c:v>48.192771080000014</c:v>
                </c:pt>
                <c:pt idx="103">
                  <c:v>40.251572330000016</c:v>
                </c:pt>
                <c:pt idx="104">
                  <c:v>4.8192771080000014</c:v>
                </c:pt>
                <c:pt idx="105">
                  <c:v>6.5</c:v>
                </c:pt>
                <c:pt idx="106">
                  <c:v>61.619718310000017</c:v>
                </c:pt>
                <c:pt idx="107">
                  <c:v>38.260869569999997</c:v>
                </c:pt>
                <c:pt idx="108">
                  <c:v>54.545454550000002</c:v>
                </c:pt>
                <c:pt idx="109">
                  <c:v>37.5</c:v>
                </c:pt>
                <c:pt idx="110">
                  <c:v>36.144578310000014</c:v>
                </c:pt>
                <c:pt idx="111">
                  <c:v>44.360902260000003</c:v>
                </c:pt>
                <c:pt idx="112">
                  <c:v>2.450980392</c:v>
                </c:pt>
                <c:pt idx="113">
                  <c:v>22.413793099999996</c:v>
                </c:pt>
                <c:pt idx="114">
                  <c:v>4.6874999999999947</c:v>
                </c:pt>
                <c:pt idx="115">
                  <c:v>1.1673151750000001</c:v>
                </c:pt>
                <c:pt idx="116">
                  <c:v>16.666666669999994</c:v>
                </c:pt>
                <c:pt idx="117">
                  <c:v>26.587301589999996</c:v>
                </c:pt>
                <c:pt idx="118">
                  <c:v>23.880597009999995</c:v>
                </c:pt>
                <c:pt idx="119">
                  <c:v>11.26760563</c:v>
                </c:pt>
                <c:pt idx="120">
                  <c:v>46.590909090000011</c:v>
                </c:pt>
                <c:pt idx="121">
                  <c:v>34.977578479999998</c:v>
                </c:pt>
                <c:pt idx="122">
                  <c:v>1.878914405</c:v>
                </c:pt>
                <c:pt idx="124">
                  <c:v>76.548672569999979</c:v>
                </c:pt>
                <c:pt idx="125">
                  <c:v>8.0882352940000004</c:v>
                </c:pt>
                <c:pt idx="126">
                  <c:v>5.6179775279999724</c:v>
                </c:pt>
                <c:pt idx="127">
                  <c:v>0</c:v>
                </c:pt>
                <c:pt idx="128">
                  <c:v>5.8064516130000001</c:v>
                </c:pt>
                <c:pt idx="129">
                  <c:v>10.994764400000001</c:v>
                </c:pt>
                <c:pt idx="130">
                  <c:v>1.19047619</c:v>
                </c:pt>
                <c:pt idx="131">
                  <c:v>26.422764229999974</c:v>
                </c:pt>
                <c:pt idx="132">
                  <c:v>3.4246575339999992</c:v>
                </c:pt>
                <c:pt idx="133">
                  <c:v>5.829596413</c:v>
                </c:pt>
                <c:pt idx="134">
                  <c:v>23.566878979999988</c:v>
                </c:pt>
                <c:pt idx="135">
                  <c:v>17.094017090000001</c:v>
                </c:pt>
                <c:pt idx="136">
                  <c:v>19.117647060000007</c:v>
                </c:pt>
                <c:pt idx="137">
                  <c:v>1.612903226</c:v>
                </c:pt>
                <c:pt idx="138">
                  <c:v>9.8765432100000066</c:v>
                </c:pt>
                <c:pt idx="139">
                  <c:v>2.5974025969999999</c:v>
                </c:pt>
                <c:pt idx="140">
                  <c:v>13.62229102</c:v>
                </c:pt>
                <c:pt idx="144">
                  <c:v>1</c:v>
                </c:pt>
                <c:pt idx="146">
                  <c:v>4.0983606559999997</c:v>
                </c:pt>
                <c:pt idx="147">
                  <c:v>10</c:v>
                </c:pt>
                <c:pt idx="148">
                  <c:v>11.881188120000001</c:v>
                </c:pt>
                <c:pt idx="149">
                  <c:v>2.4793388430000003</c:v>
                </c:pt>
                <c:pt idx="150">
                  <c:v>0</c:v>
                </c:pt>
                <c:pt idx="151">
                  <c:v>8.7804878050000088</c:v>
                </c:pt>
                <c:pt idx="152">
                  <c:v>20.600858370000008</c:v>
                </c:pt>
                <c:pt idx="153">
                  <c:v>34.309623429999959</c:v>
                </c:pt>
                <c:pt idx="154">
                  <c:v>2.5641025640000001</c:v>
                </c:pt>
                <c:pt idx="155">
                  <c:v>10.572687220000004</c:v>
                </c:pt>
                <c:pt idx="156">
                  <c:v>2.4539877300000001</c:v>
                </c:pt>
                <c:pt idx="157">
                  <c:v>30.434782609999996</c:v>
                </c:pt>
                <c:pt idx="158">
                  <c:v>43.18181818</c:v>
                </c:pt>
                <c:pt idx="159">
                  <c:v>48.854961829999979</c:v>
                </c:pt>
                <c:pt idx="160">
                  <c:v>4.2016806720000002</c:v>
                </c:pt>
                <c:pt idx="161">
                  <c:v>7.2519083970000002</c:v>
                </c:pt>
                <c:pt idx="162">
                  <c:v>10.919540230000006</c:v>
                </c:pt>
                <c:pt idx="163">
                  <c:v>12.5</c:v>
                </c:pt>
                <c:pt idx="164">
                  <c:v>3.6585365850000002</c:v>
                </c:pt>
                <c:pt idx="165">
                  <c:v>18.705035969999994</c:v>
                </c:pt>
                <c:pt idx="166">
                  <c:v>40.959409589999979</c:v>
                </c:pt>
                <c:pt idx="167">
                  <c:v>20.833333329999999</c:v>
                </c:pt>
                <c:pt idx="168">
                  <c:v>41.53846154</c:v>
                </c:pt>
                <c:pt idx="169">
                  <c:v>1.0695187169999998</c:v>
                </c:pt>
                <c:pt idx="170">
                  <c:v>0.75757575800000021</c:v>
                </c:pt>
                <c:pt idx="171">
                  <c:v>20.863309349999991</c:v>
                </c:pt>
                <c:pt idx="172">
                  <c:v>2.5641025640000001</c:v>
                </c:pt>
                <c:pt idx="173">
                  <c:v>30.3030303</c:v>
                </c:pt>
                <c:pt idx="174">
                  <c:v>5.4644808739999773</c:v>
                </c:pt>
                <c:pt idx="175">
                  <c:v>14.95327103</c:v>
                </c:pt>
                <c:pt idx="176">
                  <c:v>0.97560975600000044</c:v>
                </c:pt>
                <c:pt idx="177">
                  <c:v>11.9047619</c:v>
                </c:pt>
                <c:pt idx="178">
                  <c:v>26.25698324</c:v>
                </c:pt>
                <c:pt idx="179">
                  <c:v>6.5</c:v>
                </c:pt>
                <c:pt idx="180">
                  <c:v>1.7094017089999995</c:v>
                </c:pt>
                <c:pt idx="181">
                  <c:v>30.27522935999999</c:v>
                </c:pt>
                <c:pt idx="182">
                  <c:v>5.1724137930000014</c:v>
                </c:pt>
                <c:pt idx="183">
                  <c:v>10.13986014</c:v>
                </c:pt>
                <c:pt idx="184">
                  <c:v>0.60606060600000022</c:v>
                </c:pt>
                <c:pt idx="185">
                  <c:v>18.96551723999988</c:v>
                </c:pt>
                <c:pt idx="186">
                  <c:v>1.9480519480000005</c:v>
                </c:pt>
                <c:pt idx="187">
                  <c:v>13.008130080000001</c:v>
                </c:pt>
                <c:pt idx="188">
                  <c:v>3.0534351149999992</c:v>
                </c:pt>
                <c:pt idx="189">
                  <c:v>32.758620690000001</c:v>
                </c:pt>
                <c:pt idx="190">
                  <c:v>24.22360247999999</c:v>
                </c:pt>
                <c:pt idx="191">
                  <c:v>9.271523178999999</c:v>
                </c:pt>
                <c:pt idx="192">
                  <c:v>21.9047619</c:v>
                </c:pt>
                <c:pt idx="194">
                  <c:v>4.166666666999987</c:v>
                </c:pt>
                <c:pt idx="195">
                  <c:v>41.772151900000019</c:v>
                </c:pt>
                <c:pt idx="196">
                  <c:v>27.619047620000007</c:v>
                </c:pt>
                <c:pt idx="197">
                  <c:v>21.551724140000001</c:v>
                </c:pt>
                <c:pt idx="198">
                  <c:v>0</c:v>
                </c:pt>
                <c:pt idx="199">
                  <c:v>5.9139784950000021</c:v>
                </c:pt>
                <c:pt idx="200">
                  <c:v>6.7</c:v>
                </c:pt>
                <c:pt idx="201">
                  <c:v>35.748792270000017</c:v>
                </c:pt>
                <c:pt idx="202">
                  <c:v>17.647058820000023</c:v>
                </c:pt>
                <c:pt idx="203">
                  <c:v>48.972602740000013</c:v>
                </c:pt>
                <c:pt idx="204">
                  <c:v>23.28042327999988</c:v>
                </c:pt>
                <c:pt idx="205">
                  <c:v>1.2121212119999993</c:v>
                </c:pt>
                <c:pt idx="206">
                  <c:v>0</c:v>
                </c:pt>
                <c:pt idx="207">
                  <c:v>11.49425287</c:v>
                </c:pt>
                <c:pt idx="208">
                  <c:v>0</c:v>
                </c:pt>
                <c:pt idx="209">
                  <c:v>4.5801526719999899</c:v>
                </c:pt>
                <c:pt idx="210">
                  <c:v>2.0270270270000008</c:v>
                </c:pt>
                <c:pt idx="211">
                  <c:v>17.30769231</c:v>
                </c:pt>
                <c:pt idx="212">
                  <c:v>28.804347829999994</c:v>
                </c:pt>
                <c:pt idx="213">
                  <c:v>31.553398060000006</c:v>
                </c:pt>
                <c:pt idx="214">
                  <c:v>1.6666666669999999</c:v>
                </c:pt>
                <c:pt idx="215">
                  <c:v>5.9210526320000003</c:v>
                </c:pt>
                <c:pt idx="217">
                  <c:v>4.6357615890000003</c:v>
                </c:pt>
                <c:pt idx="218">
                  <c:v>1.4084507040000001</c:v>
                </c:pt>
                <c:pt idx="219">
                  <c:v>4.724409448999987</c:v>
                </c:pt>
                <c:pt idx="220">
                  <c:v>4.6783625730000002</c:v>
                </c:pt>
                <c:pt idx="221">
                  <c:v>20.168067229999988</c:v>
                </c:pt>
                <c:pt idx="222">
                  <c:v>18.09210526</c:v>
                </c:pt>
                <c:pt idx="223">
                  <c:v>9.039548023</c:v>
                </c:pt>
                <c:pt idx="224">
                  <c:v>7.0796460180000018</c:v>
                </c:pt>
                <c:pt idx="225">
                  <c:v>0.78740157499999996</c:v>
                </c:pt>
                <c:pt idx="226">
                  <c:v>0.90497737600000017</c:v>
                </c:pt>
                <c:pt idx="227">
                  <c:v>0</c:v>
                </c:pt>
                <c:pt idx="228">
                  <c:v>27.544910180000006</c:v>
                </c:pt>
                <c:pt idx="229">
                  <c:v>5.64971751399999</c:v>
                </c:pt>
                <c:pt idx="230">
                  <c:v>8.8967971530000032</c:v>
                </c:pt>
                <c:pt idx="231">
                  <c:v>60</c:v>
                </c:pt>
                <c:pt idx="233">
                  <c:v>61.445783130000002</c:v>
                </c:pt>
                <c:pt idx="234">
                  <c:v>48.25870647</c:v>
                </c:pt>
                <c:pt idx="235">
                  <c:v>1.5957446809999996</c:v>
                </c:pt>
                <c:pt idx="236">
                  <c:v>1.2195121949999999</c:v>
                </c:pt>
                <c:pt idx="237">
                  <c:v>54.014598540000001</c:v>
                </c:pt>
                <c:pt idx="238">
                  <c:v>0</c:v>
                </c:pt>
                <c:pt idx="239">
                  <c:v>30.419580420000006</c:v>
                </c:pt>
                <c:pt idx="240">
                  <c:v>4.907975459999987</c:v>
                </c:pt>
                <c:pt idx="241">
                  <c:v>2.651515152</c:v>
                </c:pt>
                <c:pt idx="242">
                  <c:v>5.6737588649999946</c:v>
                </c:pt>
                <c:pt idx="245">
                  <c:v>1.3824884790000005</c:v>
                </c:pt>
                <c:pt idx="246">
                  <c:v>32.589285709999999</c:v>
                </c:pt>
                <c:pt idx="247">
                  <c:v>17.964071860000001</c:v>
                </c:pt>
                <c:pt idx="248">
                  <c:v>1.2605042019999995</c:v>
                </c:pt>
                <c:pt idx="249">
                  <c:v>2.7586206899999999</c:v>
                </c:pt>
                <c:pt idx="250">
                  <c:v>18.686868690000008</c:v>
                </c:pt>
                <c:pt idx="251">
                  <c:v>5.2083333330000015</c:v>
                </c:pt>
                <c:pt idx="252">
                  <c:v>13.60294118</c:v>
                </c:pt>
                <c:pt idx="253">
                  <c:v>14.814814810000003</c:v>
                </c:pt>
                <c:pt idx="255">
                  <c:v>42.660550460000003</c:v>
                </c:pt>
                <c:pt idx="256">
                  <c:v>3.6036036039999999</c:v>
                </c:pt>
                <c:pt idx="257">
                  <c:v>62.130177510000003</c:v>
                </c:pt>
                <c:pt idx="259">
                  <c:v>30.733944950000001</c:v>
                </c:pt>
                <c:pt idx="260">
                  <c:v>30.555555559999988</c:v>
                </c:pt>
                <c:pt idx="261">
                  <c:v>1.9480519480000005</c:v>
                </c:pt>
                <c:pt idx="262">
                  <c:v>3.546099291</c:v>
                </c:pt>
                <c:pt idx="263">
                  <c:v>5.839416057999987</c:v>
                </c:pt>
                <c:pt idx="265">
                  <c:v>0.73529411800000022</c:v>
                </c:pt>
                <c:pt idx="266">
                  <c:v>1</c:v>
                </c:pt>
                <c:pt idx="267">
                  <c:v>0</c:v>
                </c:pt>
                <c:pt idx="268">
                  <c:v>7.7669902909999946</c:v>
                </c:pt>
                <c:pt idx="269">
                  <c:v>21.428571429999995</c:v>
                </c:pt>
                <c:pt idx="270">
                  <c:v>6.878306877999985</c:v>
                </c:pt>
                <c:pt idx="273">
                  <c:v>5.5214723930000016</c:v>
                </c:pt>
                <c:pt idx="274">
                  <c:v>3.90070922</c:v>
                </c:pt>
                <c:pt idx="275">
                  <c:v>17.69230769</c:v>
                </c:pt>
                <c:pt idx="276">
                  <c:v>14.94845361</c:v>
                </c:pt>
                <c:pt idx="277">
                  <c:v>0.68027210899999979</c:v>
                </c:pt>
                <c:pt idx="278">
                  <c:v>3.6458333330000001</c:v>
                </c:pt>
                <c:pt idx="279">
                  <c:v>12</c:v>
                </c:pt>
                <c:pt idx="280">
                  <c:v>66.438356159999856</c:v>
                </c:pt>
                <c:pt idx="281">
                  <c:v>11.203319499999999</c:v>
                </c:pt>
                <c:pt idx="282">
                  <c:v>1.8633540369999999</c:v>
                </c:pt>
                <c:pt idx="283">
                  <c:v>19.718309859999991</c:v>
                </c:pt>
                <c:pt idx="284">
                  <c:v>1.8</c:v>
                </c:pt>
                <c:pt idx="285">
                  <c:v>15</c:v>
                </c:pt>
                <c:pt idx="286">
                  <c:v>11.413043480000001</c:v>
                </c:pt>
                <c:pt idx="287">
                  <c:v>0</c:v>
                </c:pt>
                <c:pt idx="288">
                  <c:v>1.9607843140000001</c:v>
                </c:pt>
                <c:pt idx="289">
                  <c:v>48.235294120000013</c:v>
                </c:pt>
                <c:pt idx="290">
                  <c:v>0.54054054099999982</c:v>
                </c:pt>
                <c:pt idx="291">
                  <c:v>0.85470085500000026</c:v>
                </c:pt>
                <c:pt idx="292">
                  <c:v>1.324503311</c:v>
                </c:pt>
                <c:pt idx="293">
                  <c:v>2.3668639049999967</c:v>
                </c:pt>
                <c:pt idx="294">
                  <c:v>9.2024539880000003</c:v>
                </c:pt>
                <c:pt idx="295">
                  <c:v>13.580246910000003</c:v>
                </c:pt>
                <c:pt idx="296">
                  <c:v>25.777777780000001</c:v>
                </c:pt>
                <c:pt idx="297">
                  <c:v>13.131313129999995</c:v>
                </c:pt>
                <c:pt idx="298">
                  <c:v>9.3333333330000006</c:v>
                </c:pt>
                <c:pt idx="299">
                  <c:v>5.9071729959999999</c:v>
                </c:pt>
                <c:pt idx="300">
                  <c:v>10.322580650000006</c:v>
                </c:pt>
                <c:pt idx="301">
                  <c:v>4.0935672509999899</c:v>
                </c:pt>
                <c:pt idx="302">
                  <c:v>17.982456139999989</c:v>
                </c:pt>
                <c:pt idx="303">
                  <c:v>3.5714285709999998</c:v>
                </c:pt>
                <c:pt idx="304">
                  <c:v>11.643835620000001</c:v>
                </c:pt>
                <c:pt idx="305">
                  <c:v>9.6</c:v>
                </c:pt>
                <c:pt idx="306">
                  <c:v>0.52910052899999982</c:v>
                </c:pt>
                <c:pt idx="307">
                  <c:v>19.502074690000001</c:v>
                </c:pt>
                <c:pt idx="310">
                  <c:v>2.6315789469999999</c:v>
                </c:pt>
                <c:pt idx="311">
                  <c:v>4.807692308</c:v>
                </c:pt>
                <c:pt idx="312">
                  <c:v>8.6419753089999762</c:v>
                </c:pt>
                <c:pt idx="313">
                  <c:v>12.631578949999998</c:v>
                </c:pt>
                <c:pt idx="314">
                  <c:v>52.554744529999958</c:v>
                </c:pt>
                <c:pt idx="315">
                  <c:v>14.88095238</c:v>
                </c:pt>
                <c:pt idx="316">
                  <c:v>0.49019607800000009</c:v>
                </c:pt>
                <c:pt idx="317">
                  <c:v>17.0212766</c:v>
                </c:pt>
                <c:pt idx="318">
                  <c:v>7.4803149609999871</c:v>
                </c:pt>
                <c:pt idx="319">
                  <c:v>27.135678390000006</c:v>
                </c:pt>
                <c:pt idx="320">
                  <c:v>4.3650793649999899</c:v>
                </c:pt>
                <c:pt idx="321">
                  <c:v>1.2345679010000001</c:v>
                </c:pt>
                <c:pt idx="322">
                  <c:v>3.3149171269999997</c:v>
                </c:pt>
                <c:pt idx="323">
                  <c:v>29.714285710000013</c:v>
                </c:pt>
                <c:pt idx="324">
                  <c:v>37.566137570000002</c:v>
                </c:pt>
                <c:pt idx="325">
                  <c:v>6.5</c:v>
                </c:pt>
                <c:pt idx="327">
                  <c:v>9.0322580649999988</c:v>
                </c:pt>
                <c:pt idx="328">
                  <c:v>7.2538860099999987</c:v>
                </c:pt>
                <c:pt idx="329">
                  <c:v>2.7777777780000017</c:v>
                </c:pt>
                <c:pt idx="330">
                  <c:v>11.84210526</c:v>
                </c:pt>
                <c:pt idx="331">
                  <c:v>5.88235294099999</c:v>
                </c:pt>
                <c:pt idx="332">
                  <c:v>8</c:v>
                </c:pt>
                <c:pt idx="333">
                  <c:v>13.253012050000002</c:v>
                </c:pt>
                <c:pt idx="334">
                  <c:v>3.8759689919999971</c:v>
                </c:pt>
                <c:pt idx="335">
                  <c:v>3.4013605440000001</c:v>
                </c:pt>
                <c:pt idx="336">
                  <c:v>8.264462810000003</c:v>
                </c:pt>
                <c:pt idx="337">
                  <c:v>30.434782609999996</c:v>
                </c:pt>
                <c:pt idx="338">
                  <c:v>3.0075187970000008</c:v>
                </c:pt>
                <c:pt idx="339">
                  <c:v>29.32692308</c:v>
                </c:pt>
                <c:pt idx="340">
                  <c:v>23.144104800000001</c:v>
                </c:pt>
                <c:pt idx="341">
                  <c:v>36.094674559999959</c:v>
                </c:pt>
                <c:pt idx="342">
                  <c:v>15.044247789999998</c:v>
                </c:pt>
                <c:pt idx="343">
                  <c:v>4.3103448279999821</c:v>
                </c:pt>
                <c:pt idx="345">
                  <c:v>1.005025126</c:v>
                </c:pt>
                <c:pt idx="346">
                  <c:v>15.87982833</c:v>
                </c:pt>
                <c:pt idx="347">
                  <c:v>4.6874999999999947</c:v>
                </c:pt>
                <c:pt idx="348">
                  <c:v>0.93457943900000018</c:v>
                </c:pt>
                <c:pt idx="349">
                  <c:v>18.181818180000008</c:v>
                </c:pt>
                <c:pt idx="350">
                  <c:v>0.93457943900000018</c:v>
                </c:pt>
                <c:pt idx="351">
                  <c:v>22.105263160000007</c:v>
                </c:pt>
                <c:pt idx="352">
                  <c:v>18.26484018</c:v>
                </c:pt>
                <c:pt idx="353">
                  <c:v>28.518518520000001</c:v>
                </c:pt>
                <c:pt idx="355">
                  <c:v>0</c:v>
                </c:pt>
                <c:pt idx="356">
                  <c:v>41.875</c:v>
                </c:pt>
                <c:pt idx="357">
                  <c:v>5.5555555559999812</c:v>
                </c:pt>
                <c:pt idx="358">
                  <c:v>22.727272729999999</c:v>
                </c:pt>
                <c:pt idx="361">
                  <c:v>26.20320856</c:v>
                </c:pt>
                <c:pt idx="362">
                  <c:v>12.274368229999999</c:v>
                </c:pt>
                <c:pt idx="363">
                  <c:v>8.3333333330000006</c:v>
                </c:pt>
                <c:pt idx="364">
                  <c:v>14.814814810000003</c:v>
                </c:pt>
                <c:pt idx="365">
                  <c:v>0</c:v>
                </c:pt>
                <c:pt idx="367">
                  <c:v>9.4674556210000027</c:v>
                </c:pt>
                <c:pt idx="368">
                  <c:v>3.546099291</c:v>
                </c:pt>
                <c:pt idx="369">
                  <c:v>18.86792453</c:v>
                </c:pt>
                <c:pt idx="372">
                  <c:v>5.9322033900000033</c:v>
                </c:pt>
                <c:pt idx="373">
                  <c:v>13.875598090000004</c:v>
                </c:pt>
                <c:pt idx="374">
                  <c:v>2.8901734099999992</c:v>
                </c:pt>
                <c:pt idx="375">
                  <c:v>0</c:v>
                </c:pt>
                <c:pt idx="376">
                  <c:v>3.1963470319999998</c:v>
                </c:pt>
                <c:pt idx="377">
                  <c:v>43.272727270000011</c:v>
                </c:pt>
                <c:pt idx="378">
                  <c:v>3.0120481929999947</c:v>
                </c:pt>
                <c:pt idx="379">
                  <c:v>1.886792453</c:v>
                </c:pt>
                <c:pt idx="380">
                  <c:v>6.5</c:v>
                </c:pt>
                <c:pt idx="381">
                  <c:v>19.801980200000006</c:v>
                </c:pt>
                <c:pt idx="382">
                  <c:v>20.91836735</c:v>
                </c:pt>
                <c:pt idx="383">
                  <c:v>2.097902098</c:v>
                </c:pt>
                <c:pt idx="384">
                  <c:v>7.5</c:v>
                </c:pt>
                <c:pt idx="398">
                  <c:v>4.4025157229999898</c:v>
                </c:pt>
                <c:pt idx="399">
                  <c:v>3.6764705879999999</c:v>
                </c:pt>
                <c:pt idx="401">
                  <c:v>1.0869565220000001</c:v>
                </c:pt>
                <c:pt idx="402">
                  <c:v>4.4554455449999946</c:v>
                </c:pt>
                <c:pt idx="403">
                  <c:v>4.3165467629999927</c:v>
                </c:pt>
                <c:pt idx="404">
                  <c:v>13.084112149999999</c:v>
                </c:pt>
                <c:pt idx="405">
                  <c:v>3</c:v>
                </c:pt>
                <c:pt idx="406">
                  <c:v>50.239234450000005</c:v>
                </c:pt>
                <c:pt idx="407">
                  <c:v>5.9602649010000004</c:v>
                </c:pt>
                <c:pt idx="408">
                  <c:v>10.144927539999999</c:v>
                </c:pt>
                <c:pt idx="409">
                  <c:v>17.924528299999995</c:v>
                </c:pt>
                <c:pt idx="410">
                  <c:v>0</c:v>
                </c:pt>
                <c:pt idx="411">
                  <c:v>14.59854015</c:v>
                </c:pt>
                <c:pt idx="414">
                  <c:v>9.3922651930000001</c:v>
                </c:pt>
                <c:pt idx="415">
                  <c:v>18.56287425</c:v>
                </c:pt>
                <c:pt idx="416">
                  <c:v>16.613418530000001</c:v>
                </c:pt>
                <c:pt idx="418">
                  <c:v>4.519774011</c:v>
                </c:pt>
                <c:pt idx="419">
                  <c:v>23.008849559999991</c:v>
                </c:pt>
                <c:pt idx="420">
                  <c:v>10.162601630000003</c:v>
                </c:pt>
                <c:pt idx="421">
                  <c:v>13.02325581</c:v>
                </c:pt>
                <c:pt idx="422">
                  <c:v>5.633802816999987</c:v>
                </c:pt>
                <c:pt idx="423">
                  <c:v>12.949640290000003</c:v>
                </c:pt>
                <c:pt idx="424">
                  <c:v>3.3333333330000001</c:v>
                </c:pt>
                <c:pt idx="425">
                  <c:v>38.513513510000003</c:v>
                </c:pt>
                <c:pt idx="426">
                  <c:v>7.9136690650000023</c:v>
                </c:pt>
                <c:pt idx="427">
                  <c:v>27.196652720000007</c:v>
                </c:pt>
                <c:pt idx="428">
                  <c:v>16.062176169999994</c:v>
                </c:pt>
                <c:pt idx="429">
                  <c:v>11.224489800000002</c:v>
                </c:pt>
                <c:pt idx="430">
                  <c:v>35.862068970000003</c:v>
                </c:pt>
                <c:pt idx="432">
                  <c:v>20.283018869999992</c:v>
                </c:pt>
                <c:pt idx="433">
                  <c:v>45.275590550000011</c:v>
                </c:pt>
                <c:pt idx="435">
                  <c:v>18.324607329999999</c:v>
                </c:pt>
                <c:pt idx="436">
                  <c:v>37.051792830000011</c:v>
                </c:pt>
                <c:pt idx="437">
                  <c:v>14.13043478</c:v>
                </c:pt>
                <c:pt idx="438">
                  <c:v>5.9139784950000021</c:v>
                </c:pt>
                <c:pt idx="439">
                  <c:v>0</c:v>
                </c:pt>
                <c:pt idx="440">
                  <c:v>4.6511627910000017</c:v>
                </c:pt>
                <c:pt idx="441">
                  <c:v>4.761904761999987</c:v>
                </c:pt>
                <c:pt idx="442">
                  <c:v>9.666666667000003</c:v>
                </c:pt>
                <c:pt idx="443">
                  <c:v>8.3333333330000006</c:v>
                </c:pt>
                <c:pt idx="444">
                  <c:v>2.0942408379999997</c:v>
                </c:pt>
                <c:pt idx="445">
                  <c:v>25.5</c:v>
                </c:pt>
                <c:pt idx="446">
                  <c:v>12.558139530000004</c:v>
                </c:pt>
                <c:pt idx="447">
                  <c:v>9.1954022990000066</c:v>
                </c:pt>
                <c:pt idx="449">
                  <c:v>6.9306930690000019</c:v>
                </c:pt>
                <c:pt idx="450">
                  <c:v>1.123595506</c:v>
                </c:pt>
                <c:pt idx="451">
                  <c:v>8.125</c:v>
                </c:pt>
                <c:pt idx="452">
                  <c:v>17.424242419999995</c:v>
                </c:pt>
                <c:pt idx="453">
                  <c:v>2.5641025640000001</c:v>
                </c:pt>
                <c:pt idx="454">
                  <c:v>18.902439019999907</c:v>
                </c:pt>
                <c:pt idx="456">
                  <c:v>1.2195121949999999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D1-4CD6-8CDE-1FD6DD65F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53248"/>
        <c:axId val="51655424"/>
      </c:scatterChart>
      <c:valAx>
        <c:axId val="51653248"/>
        <c:scaling>
          <c:orientation val="minMax"/>
          <c:max val="459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lang="en-US">
                <a:noFill/>
              </a:defRPr>
            </a:pPr>
            <a:endParaRPr lang="en-US"/>
          </a:p>
        </c:txPr>
        <c:crossAx val="51655424"/>
        <c:crosses val="autoZero"/>
        <c:crossBetween val="midCat"/>
        <c:majorUnit val="459"/>
        <c:minorUnit val="91.4"/>
      </c:valAx>
      <c:valAx>
        <c:axId val="51655424"/>
        <c:scaling>
          <c:orientation val="minMax"/>
          <c:max val="8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one"/>
        <c:crossAx val="5165324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Figure!$E$10:$E$11</c:f>
                <c:numCache>
                  <c:formatCode>General</c:formatCode>
                  <c:ptCount val="2"/>
                  <c:pt idx="0">
                    <c:v>9.9000000000000021</c:v>
                  </c:pt>
                  <c:pt idx="1">
                    <c:v>11.8</c:v>
                  </c:pt>
                </c:numCache>
              </c:numRef>
            </c:plus>
            <c:minus>
              <c:numRef>
                <c:f>Figure!$D$10:$D$11</c:f>
                <c:numCache>
                  <c:formatCode>General</c:formatCode>
                  <c:ptCount val="2"/>
                  <c:pt idx="0">
                    <c:v>4.5999999999999996</c:v>
                  </c:pt>
                  <c:pt idx="1">
                    <c:v>6.1000000000000005</c:v>
                  </c:pt>
                </c:numCache>
              </c:numRef>
            </c:minus>
          </c:errBars>
          <c:cat>
            <c:strRef>
              <c:f>Figure!$A$10:$A$11</c:f>
              <c:strCache>
                <c:ptCount val="2"/>
                <c:pt idx="0">
                  <c:v>OCT guidance</c:v>
                </c:pt>
                <c:pt idx="1">
                  <c:v>Angiography guidance</c:v>
                </c:pt>
              </c:strCache>
            </c:strRef>
          </c:cat>
          <c:val>
            <c:numRef>
              <c:f>Figure!$B$10:$B$11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81AB-415E-8976-35474720084A}"/>
            </c:ext>
          </c:extLst>
        </c:ser>
        <c:ser>
          <c:idx val="1"/>
          <c:order val="1"/>
          <c:spPr>
            <a:noFill/>
            <a:ln w="28575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Figure!$E$10:$E$11</c:f>
                <c:numCache>
                  <c:formatCode>General</c:formatCode>
                  <c:ptCount val="2"/>
                  <c:pt idx="0">
                    <c:v>9.9000000000000021</c:v>
                  </c:pt>
                  <c:pt idx="1">
                    <c:v>11.8</c:v>
                  </c:pt>
                </c:numCache>
              </c:numRef>
            </c:plus>
            <c:minus>
              <c:numRef>
                <c:f>Figure!$D$10:$D$11</c:f>
                <c:numCache>
                  <c:formatCode>General</c:formatCode>
                  <c:ptCount val="2"/>
                  <c:pt idx="0">
                    <c:v>4.5999999999999996</c:v>
                  </c:pt>
                  <c:pt idx="1">
                    <c:v>6.1000000000000005</c:v>
                  </c:pt>
                </c:numCache>
              </c:numRef>
            </c:minus>
          </c:errBars>
          <c:cat>
            <c:strRef>
              <c:f>Figure!$A$10:$A$11</c:f>
              <c:strCache>
                <c:ptCount val="2"/>
                <c:pt idx="0">
                  <c:v>OCT guidance</c:v>
                </c:pt>
                <c:pt idx="1">
                  <c:v>Angiography guidance</c:v>
                </c:pt>
              </c:strCache>
            </c:strRef>
          </c:cat>
          <c:val>
            <c:numRef>
              <c:f>Figure!$C$10:$C$11</c:f>
              <c:numCache>
                <c:formatCode>0.0</c:formatCode>
                <c:ptCount val="2"/>
                <c:pt idx="0">
                  <c:v>7.5</c:v>
                </c:pt>
                <c:pt idx="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B-415E-8976-354747200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0"/>
        <c:axId val="51770880"/>
        <c:axId val="51772416"/>
      </c:barChart>
      <c:catAx>
        <c:axId val="5177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1772416"/>
        <c:crosses val="autoZero"/>
        <c:auto val="1"/>
        <c:lblAlgn val="ctr"/>
        <c:lblOffset val="100"/>
        <c:noMultiLvlLbl val="0"/>
      </c:catAx>
      <c:valAx>
        <c:axId val="51772416"/>
        <c:scaling>
          <c:orientation val="minMax"/>
          <c:max val="8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 sz="1400"/>
                </a:pPr>
                <a:r>
                  <a:rPr lang="en-US" sz="1400"/>
                  <a:t>Uncovered strut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17708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yVal>
            <c:numRef>
              <c:f>Scatter!$F$2:$F$454</c:f>
              <c:numCache>
                <c:formatCode>0.0</c:formatCode>
                <c:ptCount val="453"/>
                <c:pt idx="0">
                  <c:v>9.0909090910000003</c:v>
                </c:pt>
                <c:pt idx="1">
                  <c:v>5.2173913040000004</c:v>
                </c:pt>
                <c:pt idx="2">
                  <c:v>1.7543859650000004</c:v>
                </c:pt>
                <c:pt idx="3">
                  <c:v>32.743362830000017</c:v>
                </c:pt>
                <c:pt idx="4">
                  <c:v>6.0150375939999927</c:v>
                </c:pt>
                <c:pt idx="5">
                  <c:v>17.475728159999996</c:v>
                </c:pt>
                <c:pt idx="6">
                  <c:v>5.147058823999985</c:v>
                </c:pt>
                <c:pt idx="7">
                  <c:v>0.53763440900000004</c:v>
                </c:pt>
                <c:pt idx="8">
                  <c:v>47.488584469999978</c:v>
                </c:pt>
                <c:pt idx="11">
                  <c:v>20.416666669999994</c:v>
                </c:pt>
                <c:pt idx="12">
                  <c:v>19.8630137</c:v>
                </c:pt>
                <c:pt idx="13">
                  <c:v>22.033898310000009</c:v>
                </c:pt>
                <c:pt idx="14">
                  <c:v>10.059171600000001</c:v>
                </c:pt>
                <c:pt idx="15">
                  <c:v>20.769230769999993</c:v>
                </c:pt>
                <c:pt idx="16">
                  <c:v>0</c:v>
                </c:pt>
                <c:pt idx="17">
                  <c:v>16.393442619999973</c:v>
                </c:pt>
                <c:pt idx="18">
                  <c:v>3.3333333330000001</c:v>
                </c:pt>
                <c:pt idx="19">
                  <c:v>30.726256979999995</c:v>
                </c:pt>
                <c:pt idx="20">
                  <c:v>0</c:v>
                </c:pt>
                <c:pt idx="21">
                  <c:v>4.8888888889999871</c:v>
                </c:pt>
                <c:pt idx="22">
                  <c:v>23.243243239999885</c:v>
                </c:pt>
                <c:pt idx="23">
                  <c:v>1.5748031499999999</c:v>
                </c:pt>
                <c:pt idx="24">
                  <c:v>5.3191489359999986</c:v>
                </c:pt>
                <c:pt idx="25">
                  <c:v>3.4965034969999982</c:v>
                </c:pt>
                <c:pt idx="26">
                  <c:v>10.759493670000003</c:v>
                </c:pt>
                <c:pt idx="27">
                  <c:v>0</c:v>
                </c:pt>
                <c:pt idx="28">
                  <c:v>11.475409840000006</c:v>
                </c:pt>
                <c:pt idx="29">
                  <c:v>0.82987551900000023</c:v>
                </c:pt>
                <c:pt idx="30">
                  <c:v>21.167883210000006</c:v>
                </c:pt>
                <c:pt idx="31">
                  <c:v>0</c:v>
                </c:pt>
                <c:pt idx="32">
                  <c:v>1.8292682929999982</c:v>
                </c:pt>
                <c:pt idx="34">
                  <c:v>24.175824180000006</c:v>
                </c:pt>
                <c:pt idx="35">
                  <c:v>5.9090909090000014</c:v>
                </c:pt>
                <c:pt idx="36">
                  <c:v>15.241635689999999</c:v>
                </c:pt>
                <c:pt idx="38">
                  <c:v>5.9633027520000015</c:v>
                </c:pt>
                <c:pt idx="39">
                  <c:v>3.6231884060000001</c:v>
                </c:pt>
                <c:pt idx="40">
                  <c:v>1.030927835</c:v>
                </c:pt>
                <c:pt idx="41">
                  <c:v>6.1855670099999926</c:v>
                </c:pt>
                <c:pt idx="42">
                  <c:v>2.8776978420000008</c:v>
                </c:pt>
                <c:pt idx="43">
                  <c:v>0.73529411800000022</c:v>
                </c:pt>
                <c:pt idx="44">
                  <c:v>0.571428571</c:v>
                </c:pt>
                <c:pt idx="45">
                  <c:v>0</c:v>
                </c:pt>
                <c:pt idx="47">
                  <c:v>7.2463768120000003</c:v>
                </c:pt>
                <c:pt idx="48">
                  <c:v>1.4492753619999998</c:v>
                </c:pt>
                <c:pt idx="49">
                  <c:v>11.02941176</c:v>
                </c:pt>
                <c:pt idx="50">
                  <c:v>19.101123600000001</c:v>
                </c:pt>
                <c:pt idx="51">
                  <c:v>4.9723756910000017</c:v>
                </c:pt>
                <c:pt idx="52">
                  <c:v>5.0955414010000002</c:v>
                </c:pt>
                <c:pt idx="53">
                  <c:v>0.458715596</c:v>
                </c:pt>
                <c:pt idx="55">
                  <c:v>11.442786070000004</c:v>
                </c:pt>
                <c:pt idx="56">
                  <c:v>2.7027027030000004</c:v>
                </c:pt>
                <c:pt idx="57">
                  <c:v>0.72463768100000003</c:v>
                </c:pt>
                <c:pt idx="58">
                  <c:v>3.5398230089999996</c:v>
                </c:pt>
                <c:pt idx="59">
                  <c:v>1.9762845850000001</c:v>
                </c:pt>
                <c:pt idx="60">
                  <c:v>4.666666666999987</c:v>
                </c:pt>
                <c:pt idx="61">
                  <c:v>1.2269938649999999</c:v>
                </c:pt>
                <c:pt idx="62">
                  <c:v>20.434782609999996</c:v>
                </c:pt>
                <c:pt idx="63">
                  <c:v>4.6511627910000017</c:v>
                </c:pt>
                <c:pt idx="64">
                  <c:v>7.092198582</c:v>
                </c:pt>
                <c:pt idx="65">
                  <c:v>40.099009900000013</c:v>
                </c:pt>
                <c:pt idx="67">
                  <c:v>28.48101265999999</c:v>
                </c:pt>
                <c:pt idx="68">
                  <c:v>8.854166667000003</c:v>
                </c:pt>
                <c:pt idx="69">
                  <c:v>1.4492753619999998</c:v>
                </c:pt>
                <c:pt idx="70">
                  <c:v>2.2900763359999998</c:v>
                </c:pt>
                <c:pt idx="72">
                  <c:v>1.1764705880000004</c:v>
                </c:pt>
                <c:pt idx="73">
                  <c:v>2.1834061139999998</c:v>
                </c:pt>
                <c:pt idx="74">
                  <c:v>2.7397260270000001</c:v>
                </c:pt>
                <c:pt idx="75">
                  <c:v>2.8368794329999947</c:v>
                </c:pt>
                <c:pt idx="76">
                  <c:v>30.115830120000009</c:v>
                </c:pt>
                <c:pt idx="77">
                  <c:v>27.624309390000001</c:v>
                </c:pt>
                <c:pt idx="78">
                  <c:v>3.9735099339999982</c:v>
                </c:pt>
                <c:pt idx="79">
                  <c:v>5.88235294099999</c:v>
                </c:pt>
                <c:pt idx="80">
                  <c:v>4.6153846149999831</c:v>
                </c:pt>
                <c:pt idx="81">
                  <c:v>7.3684210529999898</c:v>
                </c:pt>
                <c:pt idx="82">
                  <c:v>7.407407407</c:v>
                </c:pt>
                <c:pt idx="83">
                  <c:v>3.9062499999999987</c:v>
                </c:pt>
                <c:pt idx="84">
                  <c:v>2.9126213589999996</c:v>
                </c:pt>
                <c:pt idx="85">
                  <c:v>10.76923077</c:v>
                </c:pt>
                <c:pt idx="86">
                  <c:v>0</c:v>
                </c:pt>
                <c:pt idx="87">
                  <c:v>0.62893081800000039</c:v>
                </c:pt>
                <c:pt idx="88">
                  <c:v>0.76923076899999998</c:v>
                </c:pt>
                <c:pt idx="89">
                  <c:v>7.5</c:v>
                </c:pt>
                <c:pt idx="90">
                  <c:v>1.9480519480000005</c:v>
                </c:pt>
                <c:pt idx="91">
                  <c:v>3.8888888889999995</c:v>
                </c:pt>
                <c:pt idx="92">
                  <c:v>15.294117649999999</c:v>
                </c:pt>
                <c:pt idx="93">
                  <c:v>3.8888888889999995</c:v>
                </c:pt>
                <c:pt idx="94">
                  <c:v>6.666666666999987</c:v>
                </c:pt>
                <c:pt idx="95">
                  <c:v>2.0408163269999999</c:v>
                </c:pt>
                <c:pt idx="96">
                  <c:v>4.5714285710000002</c:v>
                </c:pt>
                <c:pt idx="97">
                  <c:v>7.746478873</c:v>
                </c:pt>
                <c:pt idx="98">
                  <c:v>0.34013605399999997</c:v>
                </c:pt>
                <c:pt idx="99">
                  <c:v>5.2238805969999849</c:v>
                </c:pt>
                <c:pt idx="100">
                  <c:v>11.864406780000003</c:v>
                </c:pt>
                <c:pt idx="101">
                  <c:v>15.897435900000003</c:v>
                </c:pt>
                <c:pt idx="102">
                  <c:v>4.4444444440000002</c:v>
                </c:pt>
                <c:pt idx="103">
                  <c:v>5.5837563450000003</c:v>
                </c:pt>
                <c:pt idx="104">
                  <c:v>5.384615385</c:v>
                </c:pt>
                <c:pt idx="105">
                  <c:v>4.8192771080000014</c:v>
                </c:pt>
                <c:pt idx="106">
                  <c:v>38.260869569999997</c:v>
                </c:pt>
                <c:pt idx="107">
                  <c:v>37.5</c:v>
                </c:pt>
                <c:pt idx="108">
                  <c:v>8.7301587299999799</c:v>
                </c:pt>
                <c:pt idx="109">
                  <c:v>19.075144509999991</c:v>
                </c:pt>
                <c:pt idx="110">
                  <c:v>2.450980392</c:v>
                </c:pt>
                <c:pt idx="111">
                  <c:v>4.6874999999999947</c:v>
                </c:pt>
                <c:pt idx="112">
                  <c:v>30.625</c:v>
                </c:pt>
                <c:pt idx="113">
                  <c:v>1.1673151750000001</c:v>
                </c:pt>
                <c:pt idx="115">
                  <c:v>46.875</c:v>
                </c:pt>
                <c:pt idx="116">
                  <c:v>26.587301589999996</c:v>
                </c:pt>
                <c:pt idx="117">
                  <c:v>11.26760563</c:v>
                </c:pt>
                <c:pt idx="119">
                  <c:v>8.2872928180000027</c:v>
                </c:pt>
                <c:pt idx="120">
                  <c:v>5.9322033900000033</c:v>
                </c:pt>
                <c:pt idx="121">
                  <c:v>34.977578479999998</c:v>
                </c:pt>
                <c:pt idx="122">
                  <c:v>1.878914405</c:v>
                </c:pt>
                <c:pt idx="124">
                  <c:v>1.5706806280000001</c:v>
                </c:pt>
                <c:pt idx="125">
                  <c:v>5.6179775279999724</c:v>
                </c:pt>
                <c:pt idx="126">
                  <c:v>11.564625850000002</c:v>
                </c:pt>
                <c:pt idx="127">
                  <c:v>10.994764400000001</c:v>
                </c:pt>
                <c:pt idx="128">
                  <c:v>28.272251310000001</c:v>
                </c:pt>
                <c:pt idx="129">
                  <c:v>1.19047619</c:v>
                </c:pt>
                <c:pt idx="130">
                  <c:v>3.3333333330000001</c:v>
                </c:pt>
                <c:pt idx="131">
                  <c:v>3.4246575339999992</c:v>
                </c:pt>
                <c:pt idx="132">
                  <c:v>5.829596413</c:v>
                </c:pt>
                <c:pt idx="133">
                  <c:v>3.9473684209999997</c:v>
                </c:pt>
                <c:pt idx="134">
                  <c:v>17.142857140000007</c:v>
                </c:pt>
                <c:pt idx="135">
                  <c:v>19.117647060000007</c:v>
                </c:pt>
                <c:pt idx="136">
                  <c:v>2.5974025969999999</c:v>
                </c:pt>
                <c:pt idx="137">
                  <c:v>13.62229102</c:v>
                </c:pt>
                <c:pt idx="139">
                  <c:v>12.98701299</c:v>
                </c:pt>
                <c:pt idx="140">
                  <c:v>5.1612903230000002</c:v>
                </c:pt>
                <c:pt idx="141">
                  <c:v>11.453744490000004</c:v>
                </c:pt>
                <c:pt idx="143">
                  <c:v>0.5952380949999998</c:v>
                </c:pt>
                <c:pt idx="144">
                  <c:v>10</c:v>
                </c:pt>
                <c:pt idx="145">
                  <c:v>1.7647058819999999</c:v>
                </c:pt>
                <c:pt idx="146">
                  <c:v>11.881188120000001</c:v>
                </c:pt>
                <c:pt idx="148">
                  <c:v>0</c:v>
                </c:pt>
                <c:pt idx="149">
                  <c:v>26.341463410000006</c:v>
                </c:pt>
                <c:pt idx="150">
                  <c:v>31.901840490000001</c:v>
                </c:pt>
                <c:pt idx="151">
                  <c:v>8.7804878050000088</c:v>
                </c:pt>
                <c:pt idx="152">
                  <c:v>2.1739130430000002</c:v>
                </c:pt>
                <c:pt idx="153">
                  <c:v>8.9171974520000017</c:v>
                </c:pt>
                <c:pt idx="154">
                  <c:v>2.5641025640000001</c:v>
                </c:pt>
                <c:pt idx="155">
                  <c:v>30.434782609999996</c:v>
                </c:pt>
                <c:pt idx="156">
                  <c:v>1.129943503</c:v>
                </c:pt>
                <c:pt idx="157">
                  <c:v>16.560509549999907</c:v>
                </c:pt>
                <c:pt idx="158">
                  <c:v>4.2016806720000002</c:v>
                </c:pt>
                <c:pt idx="159">
                  <c:v>0.50251256299999958</c:v>
                </c:pt>
                <c:pt idx="160">
                  <c:v>7.2519083970000002</c:v>
                </c:pt>
                <c:pt idx="161">
                  <c:v>12.5</c:v>
                </c:pt>
                <c:pt idx="162">
                  <c:v>3.846153846</c:v>
                </c:pt>
                <c:pt idx="163">
                  <c:v>3.6585365850000002</c:v>
                </c:pt>
                <c:pt idx="164">
                  <c:v>0</c:v>
                </c:pt>
                <c:pt idx="165">
                  <c:v>41.53846154</c:v>
                </c:pt>
                <c:pt idx="166">
                  <c:v>13.870000000000003</c:v>
                </c:pt>
                <c:pt idx="167">
                  <c:v>0.32467532500000013</c:v>
                </c:pt>
                <c:pt idx="168">
                  <c:v>2.5641025640000001</c:v>
                </c:pt>
                <c:pt idx="169">
                  <c:v>30.3030303</c:v>
                </c:pt>
                <c:pt idx="170">
                  <c:v>15.92920354</c:v>
                </c:pt>
                <c:pt idx="171">
                  <c:v>14.95327103</c:v>
                </c:pt>
                <c:pt idx="172">
                  <c:v>2.8901734099999992</c:v>
                </c:pt>
                <c:pt idx="173">
                  <c:v>10</c:v>
                </c:pt>
                <c:pt idx="174">
                  <c:v>26.25698324</c:v>
                </c:pt>
                <c:pt idx="175">
                  <c:v>1.7094017089999995</c:v>
                </c:pt>
                <c:pt idx="176">
                  <c:v>5.1724137930000014</c:v>
                </c:pt>
                <c:pt idx="177">
                  <c:v>9.150326797</c:v>
                </c:pt>
                <c:pt idx="178">
                  <c:v>10.13986014</c:v>
                </c:pt>
                <c:pt idx="179">
                  <c:v>0.60606060600000022</c:v>
                </c:pt>
                <c:pt idx="180">
                  <c:v>0</c:v>
                </c:pt>
                <c:pt idx="181">
                  <c:v>1.9480519480000005</c:v>
                </c:pt>
                <c:pt idx="182">
                  <c:v>13.90728477</c:v>
                </c:pt>
                <c:pt idx="183">
                  <c:v>0.88495575200000021</c:v>
                </c:pt>
                <c:pt idx="184">
                  <c:v>13.008130080000001</c:v>
                </c:pt>
                <c:pt idx="186">
                  <c:v>32.758620690000001</c:v>
                </c:pt>
                <c:pt idx="187">
                  <c:v>17.058823529999994</c:v>
                </c:pt>
                <c:pt idx="188">
                  <c:v>4.166666666999987</c:v>
                </c:pt>
                <c:pt idx="189">
                  <c:v>41.772151900000019</c:v>
                </c:pt>
                <c:pt idx="190">
                  <c:v>0.66225165600000047</c:v>
                </c:pt>
                <c:pt idx="191">
                  <c:v>2.0833333330000001</c:v>
                </c:pt>
                <c:pt idx="192">
                  <c:v>23.809523809999991</c:v>
                </c:pt>
                <c:pt idx="193">
                  <c:v>21.551724140000001</c:v>
                </c:pt>
                <c:pt idx="194">
                  <c:v>0.72992700700000024</c:v>
                </c:pt>
                <c:pt idx="195">
                  <c:v>5.9139784950000021</c:v>
                </c:pt>
                <c:pt idx="196">
                  <c:v>6.7</c:v>
                </c:pt>
                <c:pt idx="198">
                  <c:v>17.76649746</c:v>
                </c:pt>
                <c:pt idx="199">
                  <c:v>27.58620689999999</c:v>
                </c:pt>
                <c:pt idx="200">
                  <c:v>48.972602740000013</c:v>
                </c:pt>
                <c:pt idx="201">
                  <c:v>23.28042327999988</c:v>
                </c:pt>
                <c:pt idx="202">
                  <c:v>0.47393364900000001</c:v>
                </c:pt>
                <c:pt idx="203">
                  <c:v>1.7857142859999993</c:v>
                </c:pt>
                <c:pt idx="204">
                  <c:v>11.788617889999999</c:v>
                </c:pt>
                <c:pt idx="205">
                  <c:v>10.775862070000002</c:v>
                </c:pt>
                <c:pt idx="207">
                  <c:v>0</c:v>
                </c:pt>
                <c:pt idx="208">
                  <c:v>22.222222219999907</c:v>
                </c:pt>
                <c:pt idx="209">
                  <c:v>0</c:v>
                </c:pt>
                <c:pt idx="210">
                  <c:v>17.30769231</c:v>
                </c:pt>
                <c:pt idx="211">
                  <c:v>28.804347829999994</c:v>
                </c:pt>
                <c:pt idx="212">
                  <c:v>1.6666666669999999</c:v>
                </c:pt>
                <c:pt idx="213">
                  <c:v>9.1954022990000066</c:v>
                </c:pt>
                <c:pt idx="215">
                  <c:v>1.4084507040000001</c:v>
                </c:pt>
                <c:pt idx="216">
                  <c:v>1.3333333329999997</c:v>
                </c:pt>
                <c:pt idx="217">
                  <c:v>4.724409448999987</c:v>
                </c:pt>
                <c:pt idx="218">
                  <c:v>0</c:v>
                </c:pt>
                <c:pt idx="219">
                  <c:v>18.09210526</c:v>
                </c:pt>
                <c:pt idx="220">
                  <c:v>9.039548023</c:v>
                </c:pt>
                <c:pt idx="221">
                  <c:v>7.0796460180000018</c:v>
                </c:pt>
                <c:pt idx="222">
                  <c:v>1.9736842109999986</c:v>
                </c:pt>
                <c:pt idx="223">
                  <c:v>32.283464569999978</c:v>
                </c:pt>
                <c:pt idx="224">
                  <c:v>0</c:v>
                </c:pt>
                <c:pt idx="225">
                  <c:v>6.19047619</c:v>
                </c:pt>
                <c:pt idx="226">
                  <c:v>25.603864730000023</c:v>
                </c:pt>
                <c:pt idx="227">
                  <c:v>8.8967971530000032</c:v>
                </c:pt>
                <c:pt idx="228">
                  <c:v>60</c:v>
                </c:pt>
                <c:pt idx="229">
                  <c:v>10.659898480000001</c:v>
                </c:pt>
                <c:pt idx="230">
                  <c:v>7.6433121020000003</c:v>
                </c:pt>
                <c:pt idx="231">
                  <c:v>21.875</c:v>
                </c:pt>
                <c:pt idx="232">
                  <c:v>23.214285710000013</c:v>
                </c:pt>
                <c:pt idx="233">
                  <c:v>4.6979865769999636</c:v>
                </c:pt>
                <c:pt idx="234">
                  <c:v>48.25870647</c:v>
                </c:pt>
                <c:pt idx="235">
                  <c:v>1.5957446809999996</c:v>
                </c:pt>
                <c:pt idx="236">
                  <c:v>1.2195121949999999</c:v>
                </c:pt>
                <c:pt idx="237">
                  <c:v>5.504587155999987</c:v>
                </c:pt>
                <c:pt idx="238">
                  <c:v>21.978021979999991</c:v>
                </c:pt>
                <c:pt idx="239">
                  <c:v>30.419580420000006</c:v>
                </c:pt>
                <c:pt idx="240">
                  <c:v>5.4054054050000016</c:v>
                </c:pt>
                <c:pt idx="241">
                  <c:v>18.181818180000008</c:v>
                </c:pt>
                <c:pt idx="242">
                  <c:v>2.651515152</c:v>
                </c:pt>
                <c:pt idx="244">
                  <c:v>8.3333333330000006</c:v>
                </c:pt>
                <c:pt idx="245">
                  <c:v>1.3824884790000005</c:v>
                </c:pt>
                <c:pt idx="246">
                  <c:v>17.964071860000001</c:v>
                </c:pt>
                <c:pt idx="247">
                  <c:v>1.2605042019999995</c:v>
                </c:pt>
                <c:pt idx="249">
                  <c:v>18.686868690000008</c:v>
                </c:pt>
                <c:pt idx="250">
                  <c:v>5.6737588649999946</c:v>
                </c:pt>
                <c:pt idx="251">
                  <c:v>13.60294118</c:v>
                </c:pt>
                <c:pt idx="252">
                  <c:v>0.41493775900000002</c:v>
                </c:pt>
                <c:pt idx="253">
                  <c:v>6.9387755100000001</c:v>
                </c:pt>
                <c:pt idx="254">
                  <c:v>42.660550460000003</c:v>
                </c:pt>
                <c:pt idx="256">
                  <c:v>3.6036036039999999</c:v>
                </c:pt>
                <c:pt idx="257">
                  <c:v>28.491620109999996</c:v>
                </c:pt>
                <c:pt idx="258">
                  <c:v>8.7962962960000031</c:v>
                </c:pt>
                <c:pt idx="259">
                  <c:v>1.9480519480000005</c:v>
                </c:pt>
                <c:pt idx="260">
                  <c:v>10.382513660000003</c:v>
                </c:pt>
                <c:pt idx="261">
                  <c:v>27.522935780000001</c:v>
                </c:pt>
                <c:pt idx="262">
                  <c:v>3.546099291</c:v>
                </c:pt>
                <c:pt idx="264">
                  <c:v>23.720930229999993</c:v>
                </c:pt>
                <c:pt idx="265">
                  <c:v>1</c:v>
                </c:pt>
                <c:pt idx="266">
                  <c:v>0</c:v>
                </c:pt>
                <c:pt idx="267">
                  <c:v>7.7669902909999946</c:v>
                </c:pt>
                <c:pt idx="269">
                  <c:v>6.878306877999985</c:v>
                </c:pt>
                <c:pt idx="270">
                  <c:v>5.5214723930000016</c:v>
                </c:pt>
                <c:pt idx="271">
                  <c:v>39.024390240000017</c:v>
                </c:pt>
                <c:pt idx="272">
                  <c:v>3.90070922</c:v>
                </c:pt>
                <c:pt idx="273">
                  <c:v>0</c:v>
                </c:pt>
                <c:pt idx="275">
                  <c:v>0.68027210899999979</c:v>
                </c:pt>
                <c:pt idx="276">
                  <c:v>12</c:v>
                </c:pt>
                <c:pt idx="277">
                  <c:v>26.086956520000001</c:v>
                </c:pt>
                <c:pt idx="278">
                  <c:v>66.438356159999856</c:v>
                </c:pt>
                <c:pt idx="279">
                  <c:v>5.5276381910000003</c:v>
                </c:pt>
                <c:pt idx="280">
                  <c:v>5.8988764040000001</c:v>
                </c:pt>
                <c:pt idx="282">
                  <c:v>1.8633540369999999</c:v>
                </c:pt>
                <c:pt idx="283">
                  <c:v>19.718309859999991</c:v>
                </c:pt>
                <c:pt idx="284">
                  <c:v>10.09615385</c:v>
                </c:pt>
                <c:pt idx="285">
                  <c:v>11.413043480000001</c:v>
                </c:pt>
                <c:pt idx="286">
                  <c:v>10.05586592</c:v>
                </c:pt>
                <c:pt idx="287">
                  <c:v>4.4444444440000002</c:v>
                </c:pt>
                <c:pt idx="288">
                  <c:v>0.85470085500000026</c:v>
                </c:pt>
                <c:pt idx="289">
                  <c:v>34.76190476</c:v>
                </c:pt>
                <c:pt idx="290">
                  <c:v>9.2024539880000003</c:v>
                </c:pt>
                <c:pt idx="291">
                  <c:v>13.580246910000003</c:v>
                </c:pt>
                <c:pt idx="292">
                  <c:v>15.38461538</c:v>
                </c:pt>
                <c:pt idx="293">
                  <c:v>25.777777780000001</c:v>
                </c:pt>
                <c:pt idx="294">
                  <c:v>10.31390135</c:v>
                </c:pt>
                <c:pt idx="295">
                  <c:v>9.3333333330000006</c:v>
                </c:pt>
                <c:pt idx="296">
                  <c:v>10.322580650000006</c:v>
                </c:pt>
                <c:pt idx="297">
                  <c:v>1.271186441</c:v>
                </c:pt>
                <c:pt idx="298">
                  <c:v>17.982456139999989</c:v>
                </c:pt>
                <c:pt idx="299">
                  <c:v>26.424870470000005</c:v>
                </c:pt>
                <c:pt idx="300">
                  <c:v>8.4507042250000044</c:v>
                </c:pt>
                <c:pt idx="301">
                  <c:v>14.34782609</c:v>
                </c:pt>
                <c:pt idx="302">
                  <c:v>4.3010752689999849</c:v>
                </c:pt>
                <c:pt idx="303">
                  <c:v>0.52910052899999982</c:v>
                </c:pt>
                <c:pt idx="304">
                  <c:v>19.502074690000001</c:v>
                </c:pt>
                <c:pt idx="307">
                  <c:v>2.6315789469999999</c:v>
                </c:pt>
                <c:pt idx="308">
                  <c:v>0.49019607800000009</c:v>
                </c:pt>
                <c:pt idx="309">
                  <c:v>17.0212766</c:v>
                </c:pt>
                <c:pt idx="310">
                  <c:v>2.9702970299999998</c:v>
                </c:pt>
                <c:pt idx="311">
                  <c:v>40.361445779999997</c:v>
                </c:pt>
                <c:pt idx="312">
                  <c:v>7.4803149609999871</c:v>
                </c:pt>
                <c:pt idx="313">
                  <c:v>19.491525420000006</c:v>
                </c:pt>
                <c:pt idx="314">
                  <c:v>24</c:v>
                </c:pt>
                <c:pt idx="315">
                  <c:v>19.591836730000001</c:v>
                </c:pt>
                <c:pt idx="316">
                  <c:v>4.3650793649999899</c:v>
                </c:pt>
                <c:pt idx="317">
                  <c:v>1.6949152540000001</c:v>
                </c:pt>
                <c:pt idx="318">
                  <c:v>21.472392639999907</c:v>
                </c:pt>
                <c:pt idx="319">
                  <c:v>29.714285710000013</c:v>
                </c:pt>
                <c:pt idx="320">
                  <c:v>46.534653469999959</c:v>
                </c:pt>
                <c:pt idx="321">
                  <c:v>37.566137570000002</c:v>
                </c:pt>
                <c:pt idx="322">
                  <c:v>18.650793650000001</c:v>
                </c:pt>
                <c:pt idx="323">
                  <c:v>7.1969696970000001</c:v>
                </c:pt>
                <c:pt idx="325">
                  <c:v>9.0322580649999988</c:v>
                </c:pt>
                <c:pt idx="326">
                  <c:v>7.2538860099999987</c:v>
                </c:pt>
                <c:pt idx="327">
                  <c:v>2.7777777780000017</c:v>
                </c:pt>
                <c:pt idx="329">
                  <c:v>9.4444444440000002</c:v>
                </c:pt>
                <c:pt idx="330">
                  <c:v>3.4013605440000001</c:v>
                </c:pt>
                <c:pt idx="331">
                  <c:v>8.264462810000003</c:v>
                </c:pt>
                <c:pt idx="332">
                  <c:v>15.4676259</c:v>
                </c:pt>
                <c:pt idx="333">
                  <c:v>11.81102362</c:v>
                </c:pt>
                <c:pt idx="334">
                  <c:v>15.555555560000004</c:v>
                </c:pt>
                <c:pt idx="336">
                  <c:v>25.475285169999999</c:v>
                </c:pt>
                <c:pt idx="337">
                  <c:v>29.32692308</c:v>
                </c:pt>
                <c:pt idx="338">
                  <c:v>23.144104800000001</c:v>
                </c:pt>
                <c:pt idx="339">
                  <c:v>15.044247789999998</c:v>
                </c:pt>
                <c:pt idx="340">
                  <c:v>40</c:v>
                </c:pt>
                <c:pt idx="341">
                  <c:v>5.5276381910000003</c:v>
                </c:pt>
                <c:pt idx="343">
                  <c:v>14.79820628</c:v>
                </c:pt>
                <c:pt idx="344">
                  <c:v>1.005025126</c:v>
                </c:pt>
                <c:pt idx="345">
                  <c:v>15.87982833</c:v>
                </c:pt>
                <c:pt idx="347">
                  <c:v>18.181818180000008</c:v>
                </c:pt>
                <c:pt idx="348">
                  <c:v>10.563380280000002</c:v>
                </c:pt>
                <c:pt idx="349">
                  <c:v>10.652920960000001</c:v>
                </c:pt>
                <c:pt idx="350">
                  <c:v>0.93457943900000018</c:v>
                </c:pt>
                <c:pt idx="352">
                  <c:v>28.518518520000001</c:v>
                </c:pt>
                <c:pt idx="355">
                  <c:v>19.718309859999991</c:v>
                </c:pt>
                <c:pt idx="356">
                  <c:v>10</c:v>
                </c:pt>
                <c:pt idx="358">
                  <c:v>29.457364340000016</c:v>
                </c:pt>
                <c:pt idx="359">
                  <c:v>12.274368229999999</c:v>
                </c:pt>
                <c:pt idx="360">
                  <c:v>8.3333333330000006</c:v>
                </c:pt>
                <c:pt idx="361">
                  <c:v>0.64935064900000017</c:v>
                </c:pt>
                <c:pt idx="362">
                  <c:v>0</c:v>
                </c:pt>
                <c:pt idx="363">
                  <c:v>9.4674556210000027</c:v>
                </c:pt>
                <c:pt idx="364">
                  <c:v>5.9459459459999966</c:v>
                </c:pt>
                <c:pt idx="365">
                  <c:v>3.546099291</c:v>
                </c:pt>
                <c:pt idx="367">
                  <c:v>6.3063063059999998</c:v>
                </c:pt>
                <c:pt idx="368">
                  <c:v>13.875598090000004</c:v>
                </c:pt>
                <c:pt idx="369">
                  <c:v>7.329842932</c:v>
                </c:pt>
                <c:pt idx="370">
                  <c:v>0</c:v>
                </c:pt>
                <c:pt idx="371">
                  <c:v>6.25</c:v>
                </c:pt>
                <c:pt idx="373">
                  <c:v>3.1963470319999998</c:v>
                </c:pt>
                <c:pt idx="374">
                  <c:v>43.272727270000011</c:v>
                </c:pt>
                <c:pt idx="375">
                  <c:v>1.886792453</c:v>
                </c:pt>
                <c:pt idx="376">
                  <c:v>10.15037594</c:v>
                </c:pt>
                <c:pt idx="377">
                  <c:v>1.0638297869999991</c:v>
                </c:pt>
                <c:pt idx="378">
                  <c:v>20.91836735</c:v>
                </c:pt>
                <c:pt idx="379">
                  <c:v>0</c:v>
                </c:pt>
                <c:pt idx="380">
                  <c:v>34.070796459999997</c:v>
                </c:pt>
                <c:pt idx="381">
                  <c:v>7.5</c:v>
                </c:pt>
                <c:pt idx="382">
                  <c:v>0.53191489400000003</c:v>
                </c:pt>
                <c:pt idx="383">
                  <c:v>8.1871345030000029</c:v>
                </c:pt>
                <c:pt idx="393">
                  <c:v>4.4025157229999898</c:v>
                </c:pt>
                <c:pt idx="395">
                  <c:v>4.4554455449999946</c:v>
                </c:pt>
                <c:pt idx="396">
                  <c:v>53.260869569999997</c:v>
                </c:pt>
                <c:pt idx="398">
                  <c:v>4.3165467629999927</c:v>
                </c:pt>
                <c:pt idx="399">
                  <c:v>13.084112149999999</c:v>
                </c:pt>
                <c:pt idx="400">
                  <c:v>6.2801932369999927</c:v>
                </c:pt>
                <c:pt idx="401">
                  <c:v>7.2340425530000001</c:v>
                </c:pt>
                <c:pt idx="402">
                  <c:v>5.9602649010000004</c:v>
                </c:pt>
                <c:pt idx="403">
                  <c:v>10.144927539999999</c:v>
                </c:pt>
                <c:pt idx="404">
                  <c:v>14.59854015</c:v>
                </c:pt>
                <c:pt idx="405">
                  <c:v>4.6783625730000002</c:v>
                </c:pt>
                <c:pt idx="406">
                  <c:v>4.3668122269999792</c:v>
                </c:pt>
                <c:pt idx="407">
                  <c:v>12.17391304</c:v>
                </c:pt>
                <c:pt idx="408">
                  <c:v>14.556962030000003</c:v>
                </c:pt>
                <c:pt idx="409">
                  <c:v>13.29113924</c:v>
                </c:pt>
                <c:pt idx="410">
                  <c:v>9.3922651930000001</c:v>
                </c:pt>
                <c:pt idx="411">
                  <c:v>18.56287425</c:v>
                </c:pt>
                <c:pt idx="412">
                  <c:v>7.0422535210000001</c:v>
                </c:pt>
                <c:pt idx="413">
                  <c:v>10.162601630000003</c:v>
                </c:pt>
                <c:pt idx="414">
                  <c:v>37.711864409999883</c:v>
                </c:pt>
                <c:pt idx="415">
                  <c:v>5.769230769</c:v>
                </c:pt>
                <c:pt idx="416">
                  <c:v>25.888324869999973</c:v>
                </c:pt>
                <c:pt idx="417">
                  <c:v>2.9090909090000001</c:v>
                </c:pt>
                <c:pt idx="418">
                  <c:v>12.949640290000003</c:v>
                </c:pt>
                <c:pt idx="419">
                  <c:v>3.3333333330000001</c:v>
                </c:pt>
                <c:pt idx="420">
                  <c:v>7.9136690650000023</c:v>
                </c:pt>
                <c:pt idx="421">
                  <c:v>27.196652720000007</c:v>
                </c:pt>
                <c:pt idx="422">
                  <c:v>2.1582733809999999</c:v>
                </c:pt>
                <c:pt idx="423">
                  <c:v>27.891156460000008</c:v>
                </c:pt>
                <c:pt idx="424">
                  <c:v>30.917874400000013</c:v>
                </c:pt>
                <c:pt idx="425">
                  <c:v>11.224489800000002</c:v>
                </c:pt>
                <c:pt idx="427">
                  <c:v>16.935483869999988</c:v>
                </c:pt>
                <c:pt idx="428">
                  <c:v>7.1005917159999976</c:v>
                </c:pt>
                <c:pt idx="429">
                  <c:v>35.862068970000003</c:v>
                </c:pt>
                <c:pt idx="430">
                  <c:v>4.375</c:v>
                </c:pt>
                <c:pt idx="431">
                  <c:v>20.283018869999992</c:v>
                </c:pt>
                <c:pt idx="432">
                  <c:v>45.275590550000011</c:v>
                </c:pt>
                <c:pt idx="434">
                  <c:v>18.324607329999999</c:v>
                </c:pt>
                <c:pt idx="435">
                  <c:v>0</c:v>
                </c:pt>
                <c:pt idx="436">
                  <c:v>1.2195121949999999</c:v>
                </c:pt>
                <c:pt idx="437">
                  <c:v>4.761904761999987</c:v>
                </c:pt>
                <c:pt idx="438">
                  <c:v>0</c:v>
                </c:pt>
                <c:pt idx="439">
                  <c:v>2.0942408379999997</c:v>
                </c:pt>
                <c:pt idx="440">
                  <c:v>25.5</c:v>
                </c:pt>
                <c:pt idx="441">
                  <c:v>6.7114093960000014</c:v>
                </c:pt>
                <c:pt idx="442">
                  <c:v>9.5744680849999995</c:v>
                </c:pt>
                <c:pt idx="443">
                  <c:v>9.1954022990000066</c:v>
                </c:pt>
                <c:pt idx="444">
                  <c:v>1.123595506</c:v>
                </c:pt>
                <c:pt idx="445">
                  <c:v>17.424242419999995</c:v>
                </c:pt>
                <c:pt idx="446">
                  <c:v>11.956521740000001</c:v>
                </c:pt>
                <c:pt idx="447">
                  <c:v>16.477272729999999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1CA-46EE-B6F5-52431B95B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84864"/>
        <c:axId val="57295232"/>
      </c:scatterChart>
      <c:valAx>
        <c:axId val="57284864"/>
        <c:scaling>
          <c:orientation val="minMax"/>
          <c:max val="453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lang="en-US">
                <a:noFill/>
              </a:defRPr>
            </a:pPr>
            <a:endParaRPr lang="en-US"/>
          </a:p>
        </c:txPr>
        <c:crossAx val="57295232"/>
        <c:crosses val="autoZero"/>
        <c:crossBetween val="midCat"/>
        <c:majorUnit val="453"/>
        <c:minorUnit val="91.4"/>
      </c:valAx>
      <c:valAx>
        <c:axId val="57295232"/>
        <c:scaling>
          <c:orientation val="minMax"/>
          <c:max val="8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one"/>
        <c:crossAx val="5728486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yVal>
            <c:numRef>
              <c:f>Scatter!$F$455:$F$917</c:f>
              <c:numCache>
                <c:formatCode>0.0</c:formatCode>
                <c:ptCount val="463"/>
                <c:pt idx="0">
                  <c:v>0</c:v>
                </c:pt>
                <c:pt idx="1">
                  <c:v>15.827338129999999</c:v>
                </c:pt>
                <c:pt idx="2">
                  <c:v>1.538461538</c:v>
                </c:pt>
                <c:pt idx="3">
                  <c:v>19.653179190000007</c:v>
                </c:pt>
                <c:pt idx="4">
                  <c:v>16.556291389999988</c:v>
                </c:pt>
                <c:pt idx="5">
                  <c:v>1.2931034479999997</c:v>
                </c:pt>
                <c:pt idx="6">
                  <c:v>61.93</c:v>
                </c:pt>
                <c:pt idx="7">
                  <c:v>0</c:v>
                </c:pt>
                <c:pt idx="8">
                  <c:v>24.242424239999885</c:v>
                </c:pt>
                <c:pt idx="9">
                  <c:v>31.677018630000006</c:v>
                </c:pt>
                <c:pt idx="10">
                  <c:v>32.806324109999998</c:v>
                </c:pt>
                <c:pt idx="11">
                  <c:v>4.040404039999987</c:v>
                </c:pt>
                <c:pt idx="12">
                  <c:v>4.3478260869999898</c:v>
                </c:pt>
                <c:pt idx="13">
                  <c:v>31.963470319999995</c:v>
                </c:pt>
                <c:pt idx="14">
                  <c:v>1.9417475730000004</c:v>
                </c:pt>
                <c:pt idx="15">
                  <c:v>28.960396039999907</c:v>
                </c:pt>
                <c:pt idx="16">
                  <c:v>18.548387099999996</c:v>
                </c:pt>
                <c:pt idx="17">
                  <c:v>5.633802816999987</c:v>
                </c:pt>
                <c:pt idx="18">
                  <c:v>1.6853932579999982</c:v>
                </c:pt>
                <c:pt idx="19">
                  <c:v>0.73529411800000022</c:v>
                </c:pt>
                <c:pt idx="20">
                  <c:v>5.6249999999999831</c:v>
                </c:pt>
                <c:pt idx="21">
                  <c:v>33.464566930000011</c:v>
                </c:pt>
                <c:pt idx="22">
                  <c:v>2.450980392</c:v>
                </c:pt>
                <c:pt idx="23">
                  <c:v>7.2916666670000003</c:v>
                </c:pt>
                <c:pt idx="24">
                  <c:v>39.583333330000016</c:v>
                </c:pt>
                <c:pt idx="25">
                  <c:v>0</c:v>
                </c:pt>
                <c:pt idx="26">
                  <c:v>4.3478260869999898</c:v>
                </c:pt>
                <c:pt idx="27">
                  <c:v>1.818181818</c:v>
                </c:pt>
                <c:pt idx="28">
                  <c:v>19.531250000000007</c:v>
                </c:pt>
                <c:pt idx="29">
                  <c:v>18.803418799999999</c:v>
                </c:pt>
                <c:pt idx="30">
                  <c:v>18.584070799999999</c:v>
                </c:pt>
                <c:pt idx="31">
                  <c:v>1.4563106799999999</c:v>
                </c:pt>
                <c:pt idx="32">
                  <c:v>26.984126979999907</c:v>
                </c:pt>
                <c:pt idx="35">
                  <c:v>21.296296299999991</c:v>
                </c:pt>
                <c:pt idx="36">
                  <c:v>23.07692308</c:v>
                </c:pt>
                <c:pt idx="37">
                  <c:v>10.326086960000003</c:v>
                </c:pt>
                <c:pt idx="38">
                  <c:v>10.377358489999999</c:v>
                </c:pt>
                <c:pt idx="39">
                  <c:v>0</c:v>
                </c:pt>
                <c:pt idx="40">
                  <c:v>10.144927539999999</c:v>
                </c:pt>
                <c:pt idx="41">
                  <c:v>3.9772727269999999</c:v>
                </c:pt>
                <c:pt idx="42">
                  <c:v>0</c:v>
                </c:pt>
                <c:pt idx="43">
                  <c:v>18.884120169999999</c:v>
                </c:pt>
                <c:pt idx="44">
                  <c:v>3.846153846</c:v>
                </c:pt>
                <c:pt idx="45">
                  <c:v>8.3333333330000006</c:v>
                </c:pt>
                <c:pt idx="46">
                  <c:v>4.8034934500000004</c:v>
                </c:pt>
                <c:pt idx="47">
                  <c:v>2.9126213589999996</c:v>
                </c:pt>
                <c:pt idx="48">
                  <c:v>5.26</c:v>
                </c:pt>
                <c:pt idx="49">
                  <c:v>2.8776978420000008</c:v>
                </c:pt>
                <c:pt idx="50">
                  <c:v>11.111111109999998</c:v>
                </c:pt>
                <c:pt idx="51">
                  <c:v>31.623931620000008</c:v>
                </c:pt>
                <c:pt idx="52">
                  <c:v>8.3333333330000006</c:v>
                </c:pt>
                <c:pt idx="54">
                  <c:v>14.75409836</c:v>
                </c:pt>
                <c:pt idx="55">
                  <c:v>6.8085106379999791</c:v>
                </c:pt>
                <c:pt idx="56">
                  <c:v>1.9736842109999986</c:v>
                </c:pt>
                <c:pt idx="57">
                  <c:v>3.1347962380000007</c:v>
                </c:pt>
                <c:pt idx="59">
                  <c:v>15.217391299999997</c:v>
                </c:pt>
                <c:pt idx="60">
                  <c:v>26.404494379999996</c:v>
                </c:pt>
                <c:pt idx="61">
                  <c:v>18.333333329999999</c:v>
                </c:pt>
                <c:pt idx="62">
                  <c:v>18.181818180000008</c:v>
                </c:pt>
                <c:pt idx="63">
                  <c:v>13.533834590000003</c:v>
                </c:pt>
                <c:pt idx="64">
                  <c:v>11.19402985</c:v>
                </c:pt>
                <c:pt idx="65">
                  <c:v>3.370786517</c:v>
                </c:pt>
                <c:pt idx="66">
                  <c:v>4.3209876539999792</c:v>
                </c:pt>
                <c:pt idx="67">
                  <c:v>1.6949152540000001</c:v>
                </c:pt>
                <c:pt idx="68">
                  <c:v>1.612903226</c:v>
                </c:pt>
                <c:pt idx="69">
                  <c:v>1.886792453</c:v>
                </c:pt>
                <c:pt idx="70">
                  <c:v>8.8888888890000004</c:v>
                </c:pt>
                <c:pt idx="71">
                  <c:v>4.6610169489999773</c:v>
                </c:pt>
                <c:pt idx="72">
                  <c:v>4.0723981900000021</c:v>
                </c:pt>
                <c:pt idx="73">
                  <c:v>7.407407407</c:v>
                </c:pt>
                <c:pt idx="74">
                  <c:v>0</c:v>
                </c:pt>
                <c:pt idx="75">
                  <c:v>11.214953269999999</c:v>
                </c:pt>
                <c:pt idx="76">
                  <c:v>9.1633466140000142</c:v>
                </c:pt>
                <c:pt idx="78">
                  <c:v>3.4682080919999998</c:v>
                </c:pt>
                <c:pt idx="79">
                  <c:v>15.84158416</c:v>
                </c:pt>
                <c:pt idx="80">
                  <c:v>16.901408450000016</c:v>
                </c:pt>
                <c:pt idx="82">
                  <c:v>3</c:v>
                </c:pt>
                <c:pt idx="83">
                  <c:v>0.76335877900000004</c:v>
                </c:pt>
                <c:pt idx="84">
                  <c:v>13.88888889</c:v>
                </c:pt>
                <c:pt idx="86">
                  <c:v>7.5471698109999945</c:v>
                </c:pt>
                <c:pt idx="87">
                  <c:v>31.45161289999999</c:v>
                </c:pt>
                <c:pt idx="88">
                  <c:v>8.9820359280000055</c:v>
                </c:pt>
                <c:pt idx="89">
                  <c:v>7.4380165289999987</c:v>
                </c:pt>
                <c:pt idx="90">
                  <c:v>37.016574589999998</c:v>
                </c:pt>
                <c:pt idx="91">
                  <c:v>1.6806722690000004</c:v>
                </c:pt>
                <c:pt idx="92">
                  <c:v>9.8591549300000043</c:v>
                </c:pt>
                <c:pt idx="93">
                  <c:v>18.918918920000007</c:v>
                </c:pt>
                <c:pt idx="94">
                  <c:v>22.705314009999974</c:v>
                </c:pt>
                <c:pt idx="95">
                  <c:v>14.112903230000002</c:v>
                </c:pt>
                <c:pt idx="96">
                  <c:v>3.4965034969999982</c:v>
                </c:pt>
                <c:pt idx="97">
                  <c:v>0</c:v>
                </c:pt>
                <c:pt idx="98">
                  <c:v>7.4561403510000002</c:v>
                </c:pt>
                <c:pt idx="100">
                  <c:v>27.69230769</c:v>
                </c:pt>
                <c:pt idx="101">
                  <c:v>0.81967213100000003</c:v>
                </c:pt>
                <c:pt idx="102">
                  <c:v>5.2325581400000001</c:v>
                </c:pt>
                <c:pt idx="103">
                  <c:v>1.2931034479999997</c:v>
                </c:pt>
                <c:pt idx="104">
                  <c:v>1.0989010989999997</c:v>
                </c:pt>
                <c:pt idx="105">
                  <c:v>48.192771080000014</c:v>
                </c:pt>
                <c:pt idx="106">
                  <c:v>40.251572330000016</c:v>
                </c:pt>
                <c:pt idx="107">
                  <c:v>5.5865921790000002</c:v>
                </c:pt>
                <c:pt idx="108">
                  <c:v>6.5</c:v>
                </c:pt>
                <c:pt idx="109">
                  <c:v>61.619718310000017</c:v>
                </c:pt>
                <c:pt idx="110">
                  <c:v>54.545454550000002</c:v>
                </c:pt>
                <c:pt idx="111">
                  <c:v>36.144578310000014</c:v>
                </c:pt>
                <c:pt idx="112">
                  <c:v>31.707317069999988</c:v>
                </c:pt>
                <c:pt idx="113">
                  <c:v>44.360902260000003</c:v>
                </c:pt>
                <c:pt idx="114">
                  <c:v>31.868131869999992</c:v>
                </c:pt>
                <c:pt idx="117">
                  <c:v>16.025641029999992</c:v>
                </c:pt>
                <c:pt idx="118">
                  <c:v>22.413793099999996</c:v>
                </c:pt>
                <c:pt idx="119">
                  <c:v>16.666666669999994</c:v>
                </c:pt>
                <c:pt idx="121">
                  <c:v>23.880597009999995</c:v>
                </c:pt>
                <c:pt idx="122">
                  <c:v>46.590909090000011</c:v>
                </c:pt>
                <c:pt idx="123">
                  <c:v>35.496183210000012</c:v>
                </c:pt>
                <c:pt idx="124">
                  <c:v>23.125</c:v>
                </c:pt>
                <c:pt idx="125">
                  <c:v>25.888324869999973</c:v>
                </c:pt>
                <c:pt idx="126">
                  <c:v>76.548672569999979</c:v>
                </c:pt>
                <c:pt idx="127">
                  <c:v>0</c:v>
                </c:pt>
                <c:pt idx="128">
                  <c:v>8.0882352940000004</c:v>
                </c:pt>
                <c:pt idx="129">
                  <c:v>1.6666666669999999</c:v>
                </c:pt>
                <c:pt idx="130">
                  <c:v>0</c:v>
                </c:pt>
                <c:pt idx="131">
                  <c:v>5.8064516130000001</c:v>
                </c:pt>
                <c:pt idx="132">
                  <c:v>5.88235294099999</c:v>
                </c:pt>
                <c:pt idx="133">
                  <c:v>26.422764229999974</c:v>
                </c:pt>
                <c:pt idx="134">
                  <c:v>11.659192830000004</c:v>
                </c:pt>
                <c:pt idx="135">
                  <c:v>17.266187049999996</c:v>
                </c:pt>
                <c:pt idx="136">
                  <c:v>35.121951220000014</c:v>
                </c:pt>
                <c:pt idx="137">
                  <c:v>5</c:v>
                </c:pt>
                <c:pt idx="138">
                  <c:v>19.047619049999991</c:v>
                </c:pt>
                <c:pt idx="139">
                  <c:v>23.566878979999988</c:v>
                </c:pt>
                <c:pt idx="140">
                  <c:v>17.094017090000001</c:v>
                </c:pt>
                <c:pt idx="141">
                  <c:v>1.612903226</c:v>
                </c:pt>
                <c:pt idx="142">
                  <c:v>9.8765432100000066</c:v>
                </c:pt>
                <c:pt idx="143">
                  <c:v>4.0983606559999997</c:v>
                </c:pt>
                <c:pt idx="144">
                  <c:v>0</c:v>
                </c:pt>
                <c:pt idx="145">
                  <c:v>1.6447368419999999</c:v>
                </c:pt>
                <c:pt idx="148">
                  <c:v>0</c:v>
                </c:pt>
                <c:pt idx="149">
                  <c:v>1</c:v>
                </c:pt>
                <c:pt idx="150">
                  <c:v>4.0983606559999997</c:v>
                </c:pt>
                <c:pt idx="151">
                  <c:v>7</c:v>
                </c:pt>
                <c:pt idx="152">
                  <c:v>3.9603960400000009</c:v>
                </c:pt>
                <c:pt idx="153">
                  <c:v>2.4793388430000003</c:v>
                </c:pt>
                <c:pt idx="154">
                  <c:v>29.629629629999993</c:v>
                </c:pt>
                <c:pt idx="156">
                  <c:v>20.600858370000008</c:v>
                </c:pt>
                <c:pt idx="157">
                  <c:v>34.309623429999959</c:v>
                </c:pt>
                <c:pt idx="158">
                  <c:v>26.315789469999999</c:v>
                </c:pt>
                <c:pt idx="159">
                  <c:v>10.572687220000004</c:v>
                </c:pt>
                <c:pt idx="160">
                  <c:v>10.85271318</c:v>
                </c:pt>
                <c:pt idx="161">
                  <c:v>2.4539877300000001</c:v>
                </c:pt>
                <c:pt idx="162">
                  <c:v>8</c:v>
                </c:pt>
                <c:pt idx="163">
                  <c:v>43.18181818</c:v>
                </c:pt>
                <c:pt idx="164">
                  <c:v>48.854961829999979</c:v>
                </c:pt>
                <c:pt idx="165">
                  <c:v>15.463917530000003</c:v>
                </c:pt>
                <c:pt idx="166">
                  <c:v>2.8571428569999999</c:v>
                </c:pt>
                <c:pt idx="167">
                  <c:v>10.919540230000006</c:v>
                </c:pt>
                <c:pt idx="168">
                  <c:v>0</c:v>
                </c:pt>
                <c:pt idx="169">
                  <c:v>18.705035969999994</c:v>
                </c:pt>
                <c:pt idx="170">
                  <c:v>40.959409589999979</c:v>
                </c:pt>
                <c:pt idx="171">
                  <c:v>20.833333329999999</c:v>
                </c:pt>
                <c:pt idx="172">
                  <c:v>1.0695187169999998</c:v>
                </c:pt>
                <c:pt idx="173">
                  <c:v>21.118012420000007</c:v>
                </c:pt>
                <c:pt idx="174">
                  <c:v>0.75757575800000021</c:v>
                </c:pt>
                <c:pt idx="175">
                  <c:v>20.863309349999991</c:v>
                </c:pt>
                <c:pt idx="176">
                  <c:v>5.4644808739999773</c:v>
                </c:pt>
                <c:pt idx="177">
                  <c:v>12.07729469</c:v>
                </c:pt>
                <c:pt idx="178">
                  <c:v>0.97560975600000044</c:v>
                </c:pt>
                <c:pt idx="179">
                  <c:v>11.9047619</c:v>
                </c:pt>
                <c:pt idx="180">
                  <c:v>13.551401870000003</c:v>
                </c:pt>
                <c:pt idx="181">
                  <c:v>0.3968253970000003</c:v>
                </c:pt>
                <c:pt idx="182">
                  <c:v>6.5</c:v>
                </c:pt>
                <c:pt idx="183">
                  <c:v>4.850746268999985</c:v>
                </c:pt>
                <c:pt idx="184">
                  <c:v>29.113924050000008</c:v>
                </c:pt>
                <c:pt idx="185">
                  <c:v>30.27522935999999</c:v>
                </c:pt>
                <c:pt idx="186">
                  <c:v>18.96551723999988</c:v>
                </c:pt>
                <c:pt idx="187">
                  <c:v>0.40322580600000002</c:v>
                </c:pt>
                <c:pt idx="188">
                  <c:v>14.883720930000003</c:v>
                </c:pt>
                <c:pt idx="189">
                  <c:v>9.8214285710000002</c:v>
                </c:pt>
                <c:pt idx="190">
                  <c:v>1.3937282229999997</c:v>
                </c:pt>
                <c:pt idx="191">
                  <c:v>3.0534351149999992</c:v>
                </c:pt>
                <c:pt idx="192">
                  <c:v>24.22360247999999</c:v>
                </c:pt>
                <c:pt idx="193">
                  <c:v>16.11374408</c:v>
                </c:pt>
                <c:pt idx="194">
                  <c:v>9.271523178999999</c:v>
                </c:pt>
                <c:pt idx="195">
                  <c:v>21.9047619</c:v>
                </c:pt>
                <c:pt idx="197">
                  <c:v>20.77294685999999</c:v>
                </c:pt>
                <c:pt idx="198">
                  <c:v>2.8340080969999981</c:v>
                </c:pt>
                <c:pt idx="199">
                  <c:v>5.4545454549999945</c:v>
                </c:pt>
                <c:pt idx="200">
                  <c:v>35.869565220000013</c:v>
                </c:pt>
                <c:pt idx="201">
                  <c:v>27.619047620000007</c:v>
                </c:pt>
                <c:pt idx="202">
                  <c:v>9.5833333330000006</c:v>
                </c:pt>
                <c:pt idx="203">
                  <c:v>0</c:v>
                </c:pt>
                <c:pt idx="204">
                  <c:v>35.748792270000017</c:v>
                </c:pt>
                <c:pt idx="205">
                  <c:v>1.9323671500000001</c:v>
                </c:pt>
                <c:pt idx="206">
                  <c:v>17.647058820000023</c:v>
                </c:pt>
                <c:pt idx="207">
                  <c:v>7.8817733990000018</c:v>
                </c:pt>
                <c:pt idx="208">
                  <c:v>1.2121212119999993</c:v>
                </c:pt>
                <c:pt idx="209">
                  <c:v>4.3165467629999927</c:v>
                </c:pt>
                <c:pt idx="210">
                  <c:v>0</c:v>
                </c:pt>
                <c:pt idx="211">
                  <c:v>11.49425287</c:v>
                </c:pt>
                <c:pt idx="212">
                  <c:v>5.6603773579999821</c:v>
                </c:pt>
                <c:pt idx="213">
                  <c:v>4.5801526719999899</c:v>
                </c:pt>
                <c:pt idx="214">
                  <c:v>2.0270270270000008</c:v>
                </c:pt>
                <c:pt idx="215">
                  <c:v>5.9602649010000004</c:v>
                </c:pt>
                <c:pt idx="216">
                  <c:v>27.39726027</c:v>
                </c:pt>
                <c:pt idx="217">
                  <c:v>4.0723981900000021</c:v>
                </c:pt>
                <c:pt idx="218">
                  <c:v>12.637362639999997</c:v>
                </c:pt>
                <c:pt idx="219">
                  <c:v>31.553398060000006</c:v>
                </c:pt>
                <c:pt idx="220">
                  <c:v>5.9210526320000003</c:v>
                </c:pt>
                <c:pt idx="221">
                  <c:v>4.6357615890000003</c:v>
                </c:pt>
                <c:pt idx="222">
                  <c:v>8.2568807340000028</c:v>
                </c:pt>
                <c:pt idx="223">
                  <c:v>4.6783625730000002</c:v>
                </c:pt>
                <c:pt idx="224">
                  <c:v>20.168067229999988</c:v>
                </c:pt>
                <c:pt idx="225">
                  <c:v>0.78740157499999996</c:v>
                </c:pt>
                <c:pt idx="226">
                  <c:v>0.90497737600000017</c:v>
                </c:pt>
                <c:pt idx="227">
                  <c:v>10.204081629999999</c:v>
                </c:pt>
                <c:pt idx="228">
                  <c:v>1.886792453</c:v>
                </c:pt>
                <c:pt idx="229">
                  <c:v>61.341853039999997</c:v>
                </c:pt>
                <c:pt idx="230">
                  <c:v>27.544910180000006</c:v>
                </c:pt>
                <c:pt idx="231">
                  <c:v>5.64971751399999</c:v>
                </c:pt>
                <c:pt idx="233">
                  <c:v>23.899371070000001</c:v>
                </c:pt>
                <c:pt idx="234">
                  <c:v>5.9459459459999966</c:v>
                </c:pt>
                <c:pt idx="235">
                  <c:v>17.777777780000001</c:v>
                </c:pt>
                <c:pt idx="236">
                  <c:v>42.5</c:v>
                </c:pt>
                <c:pt idx="237">
                  <c:v>61.445783130000002</c:v>
                </c:pt>
                <c:pt idx="238">
                  <c:v>61.564625850000006</c:v>
                </c:pt>
                <c:pt idx="239">
                  <c:v>0.99009901000000022</c:v>
                </c:pt>
                <c:pt idx="240">
                  <c:v>54.014598540000001</c:v>
                </c:pt>
                <c:pt idx="241">
                  <c:v>0</c:v>
                </c:pt>
                <c:pt idx="242">
                  <c:v>21.55688623</c:v>
                </c:pt>
                <c:pt idx="243">
                  <c:v>27.142857140000007</c:v>
                </c:pt>
                <c:pt idx="244">
                  <c:v>4.907975459999987</c:v>
                </c:pt>
                <c:pt idx="245">
                  <c:v>25.925925929999988</c:v>
                </c:pt>
                <c:pt idx="246">
                  <c:v>5.6737588649999946</c:v>
                </c:pt>
                <c:pt idx="247">
                  <c:v>39.784946240000011</c:v>
                </c:pt>
                <c:pt idx="248">
                  <c:v>7.7625570779999773</c:v>
                </c:pt>
                <c:pt idx="250">
                  <c:v>32.589285709999999</c:v>
                </c:pt>
                <c:pt idx="251">
                  <c:v>13.471502590000004</c:v>
                </c:pt>
                <c:pt idx="252">
                  <c:v>2.7586206899999999</c:v>
                </c:pt>
                <c:pt idx="255">
                  <c:v>3.75</c:v>
                </c:pt>
                <c:pt idx="256">
                  <c:v>33.587786259999959</c:v>
                </c:pt>
                <c:pt idx="257">
                  <c:v>5.2083333330000015</c:v>
                </c:pt>
                <c:pt idx="258">
                  <c:v>14.814814810000003</c:v>
                </c:pt>
                <c:pt idx="260">
                  <c:v>44.401544399999992</c:v>
                </c:pt>
                <c:pt idx="261">
                  <c:v>49.618320610000012</c:v>
                </c:pt>
                <c:pt idx="262">
                  <c:v>62.130177510000003</c:v>
                </c:pt>
                <c:pt idx="264">
                  <c:v>30.733944950000001</c:v>
                </c:pt>
                <c:pt idx="265">
                  <c:v>10.17964072</c:v>
                </c:pt>
                <c:pt idx="266">
                  <c:v>30.555555559999988</c:v>
                </c:pt>
                <c:pt idx="268">
                  <c:v>28.34645669</c:v>
                </c:pt>
                <c:pt idx="269">
                  <c:v>5.839416057999987</c:v>
                </c:pt>
                <c:pt idx="270">
                  <c:v>14.285714290000003</c:v>
                </c:pt>
                <c:pt idx="272">
                  <c:v>0.73529411800000022</c:v>
                </c:pt>
                <c:pt idx="274">
                  <c:v>21.428571429999995</c:v>
                </c:pt>
                <c:pt idx="275">
                  <c:v>7</c:v>
                </c:pt>
                <c:pt idx="278">
                  <c:v>17.69230769</c:v>
                </c:pt>
                <c:pt idx="279">
                  <c:v>14.94845361</c:v>
                </c:pt>
                <c:pt idx="280">
                  <c:v>22.535211269999994</c:v>
                </c:pt>
                <c:pt idx="281">
                  <c:v>3.6458333330000001</c:v>
                </c:pt>
                <c:pt idx="282">
                  <c:v>10.59602649</c:v>
                </c:pt>
                <c:pt idx="283">
                  <c:v>0</c:v>
                </c:pt>
                <c:pt idx="284">
                  <c:v>11.203319499999999</c:v>
                </c:pt>
                <c:pt idx="285">
                  <c:v>30.373831780000007</c:v>
                </c:pt>
                <c:pt idx="286">
                  <c:v>1.8</c:v>
                </c:pt>
                <c:pt idx="287">
                  <c:v>4.9723756910000017</c:v>
                </c:pt>
                <c:pt idx="288">
                  <c:v>15</c:v>
                </c:pt>
                <c:pt idx="289">
                  <c:v>43.75</c:v>
                </c:pt>
                <c:pt idx="290">
                  <c:v>0</c:v>
                </c:pt>
                <c:pt idx="291">
                  <c:v>1.9607843140000001</c:v>
                </c:pt>
                <c:pt idx="292">
                  <c:v>48.235294120000013</c:v>
                </c:pt>
                <c:pt idx="293">
                  <c:v>0.54054054099999982</c:v>
                </c:pt>
                <c:pt idx="294">
                  <c:v>5.8536585369999869</c:v>
                </c:pt>
                <c:pt idx="295">
                  <c:v>1.324503311</c:v>
                </c:pt>
                <c:pt idx="296">
                  <c:v>2.3668639049999967</c:v>
                </c:pt>
                <c:pt idx="297">
                  <c:v>38.947368419999997</c:v>
                </c:pt>
                <c:pt idx="298">
                  <c:v>33.78378378</c:v>
                </c:pt>
                <c:pt idx="299">
                  <c:v>6.6350710900000003</c:v>
                </c:pt>
                <c:pt idx="300">
                  <c:v>24</c:v>
                </c:pt>
                <c:pt idx="301">
                  <c:v>13.131313129999995</c:v>
                </c:pt>
                <c:pt idx="302">
                  <c:v>5.9071729959999999</c:v>
                </c:pt>
                <c:pt idx="303">
                  <c:v>4.0935672509999899</c:v>
                </c:pt>
                <c:pt idx="304">
                  <c:v>1.2269938649999999</c:v>
                </c:pt>
                <c:pt idx="305">
                  <c:v>5.5813953490000001</c:v>
                </c:pt>
                <c:pt idx="306">
                  <c:v>3.5714285709999998</c:v>
                </c:pt>
                <c:pt idx="307">
                  <c:v>23.45</c:v>
                </c:pt>
                <c:pt idx="308">
                  <c:v>11.643835620000001</c:v>
                </c:pt>
                <c:pt idx="309">
                  <c:v>40.723981900000013</c:v>
                </c:pt>
                <c:pt idx="310">
                  <c:v>9.6</c:v>
                </c:pt>
                <c:pt idx="311">
                  <c:v>4.807692308</c:v>
                </c:pt>
                <c:pt idx="313">
                  <c:v>12.631578949999998</c:v>
                </c:pt>
                <c:pt idx="314">
                  <c:v>52.554744529999958</c:v>
                </c:pt>
                <c:pt idx="315">
                  <c:v>14.88095238</c:v>
                </c:pt>
                <c:pt idx="316">
                  <c:v>26.035502959999995</c:v>
                </c:pt>
                <c:pt idx="317">
                  <c:v>21.465968589999996</c:v>
                </c:pt>
                <c:pt idx="318">
                  <c:v>5.9829059830000002</c:v>
                </c:pt>
                <c:pt idx="319">
                  <c:v>1.7094017089999995</c:v>
                </c:pt>
                <c:pt idx="320">
                  <c:v>3.7735849060000008</c:v>
                </c:pt>
                <c:pt idx="322">
                  <c:v>27.135678390000006</c:v>
                </c:pt>
                <c:pt idx="323">
                  <c:v>5.384615385</c:v>
                </c:pt>
                <c:pt idx="324">
                  <c:v>1.2345679010000001</c:v>
                </c:pt>
                <c:pt idx="325">
                  <c:v>3.3149171269999997</c:v>
                </c:pt>
                <c:pt idx="326">
                  <c:v>7</c:v>
                </c:pt>
                <c:pt idx="327">
                  <c:v>0</c:v>
                </c:pt>
                <c:pt idx="328">
                  <c:v>5.8558558559999812</c:v>
                </c:pt>
                <c:pt idx="329">
                  <c:v>6.5</c:v>
                </c:pt>
                <c:pt idx="330">
                  <c:v>57.077625569999995</c:v>
                </c:pt>
                <c:pt idx="331">
                  <c:v>0.59171597600000003</c:v>
                </c:pt>
                <c:pt idx="332">
                  <c:v>11.84210526</c:v>
                </c:pt>
                <c:pt idx="333">
                  <c:v>5.88235294099999</c:v>
                </c:pt>
                <c:pt idx="334">
                  <c:v>8</c:v>
                </c:pt>
                <c:pt idx="335">
                  <c:v>13.253012050000002</c:v>
                </c:pt>
                <c:pt idx="336">
                  <c:v>3.8759689919999971</c:v>
                </c:pt>
                <c:pt idx="337">
                  <c:v>0.7518796990000004</c:v>
                </c:pt>
                <c:pt idx="338">
                  <c:v>0.571428571</c:v>
                </c:pt>
                <c:pt idx="339">
                  <c:v>30.434782609999996</c:v>
                </c:pt>
                <c:pt idx="340">
                  <c:v>29.629629629999993</c:v>
                </c:pt>
                <c:pt idx="341">
                  <c:v>3.0075187970000008</c:v>
                </c:pt>
                <c:pt idx="342">
                  <c:v>19.209039549999989</c:v>
                </c:pt>
                <c:pt idx="343">
                  <c:v>11.03448276</c:v>
                </c:pt>
                <c:pt idx="344">
                  <c:v>36.094674559999959</c:v>
                </c:pt>
                <c:pt idx="345">
                  <c:v>4.3103448279999821</c:v>
                </c:pt>
                <c:pt idx="346">
                  <c:v>17.919075140000007</c:v>
                </c:pt>
                <c:pt idx="347">
                  <c:v>4.3689320389999793</c:v>
                </c:pt>
                <c:pt idx="348">
                  <c:v>4.6874999999999947</c:v>
                </c:pt>
                <c:pt idx="349">
                  <c:v>0.4784689000000002</c:v>
                </c:pt>
                <c:pt idx="350">
                  <c:v>0.93457943900000018</c:v>
                </c:pt>
                <c:pt idx="351">
                  <c:v>28.571428569999988</c:v>
                </c:pt>
                <c:pt idx="352">
                  <c:v>22.105263160000007</c:v>
                </c:pt>
                <c:pt idx="353">
                  <c:v>18.26484018</c:v>
                </c:pt>
                <c:pt idx="354">
                  <c:v>37.931034479999958</c:v>
                </c:pt>
                <c:pt idx="355">
                  <c:v>2.7777777780000017</c:v>
                </c:pt>
                <c:pt idx="356">
                  <c:v>9</c:v>
                </c:pt>
                <c:pt idx="357">
                  <c:v>24.175824180000006</c:v>
                </c:pt>
                <c:pt idx="358">
                  <c:v>16.88888889</c:v>
                </c:pt>
                <c:pt idx="359">
                  <c:v>0</c:v>
                </c:pt>
                <c:pt idx="360">
                  <c:v>41.875</c:v>
                </c:pt>
                <c:pt idx="361">
                  <c:v>5.5555555559999812</c:v>
                </c:pt>
                <c:pt idx="362">
                  <c:v>22.727272729999999</c:v>
                </c:pt>
                <c:pt idx="364">
                  <c:v>28.571428569999988</c:v>
                </c:pt>
                <c:pt idx="365">
                  <c:v>26.20320856</c:v>
                </c:pt>
                <c:pt idx="367">
                  <c:v>14.814814810000003</c:v>
                </c:pt>
                <c:pt idx="368">
                  <c:v>7.5187969920000004</c:v>
                </c:pt>
                <c:pt idx="369">
                  <c:v>4</c:v>
                </c:pt>
                <c:pt idx="370">
                  <c:v>22.222222219999907</c:v>
                </c:pt>
                <c:pt idx="371">
                  <c:v>18.86792453</c:v>
                </c:pt>
                <c:pt idx="372">
                  <c:v>13.917525769999999</c:v>
                </c:pt>
                <c:pt idx="374">
                  <c:v>5.9322033900000033</c:v>
                </c:pt>
                <c:pt idx="375">
                  <c:v>2.8901734099999992</c:v>
                </c:pt>
                <c:pt idx="376">
                  <c:v>7</c:v>
                </c:pt>
                <c:pt idx="377">
                  <c:v>22.666666669999994</c:v>
                </c:pt>
                <c:pt idx="378">
                  <c:v>14.18439716</c:v>
                </c:pt>
                <c:pt idx="379">
                  <c:v>1.9230769230000004</c:v>
                </c:pt>
                <c:pt idx="380">
                  <c:v>8</c:v>
                </c:pt>
                <c:pt idx="381">
                  <c:v>3.0120481929999947</c:v>
                </c:pt>
                <c:pt idx="382">
                  <c:v>15.38461538</c:v>
                </c:pt>
                <c:pt idx="383">
                  <c:v>6.5</c:v>
                </c:pt>
                <c:pt idx="384">
                  <c:v>19.801980200000006</c:v>
                </c:pt>
                <c:pt idx="385">
                  <c:v>36.813186809999998</c:v>
                </c:pt>
                <c:pt idx="386">
                  <c:v>2.097902098</c:v>
                </c:pt>
                <c:pt idx="401">
                  <c:v>16.896551720000009</c:v>
                </c:pt>
                <c:pt idx="402">
                  <c:v>3.6764705879999999</c:v>
                </c:pt>
                <c:pt idx="403">
                  <c:v>7.6555023919999927</c:v>
                </c:pt>
                <c:pt idx="404">
                  <c:v>5.5319148939999927</c:v>
                </c:pt>
                <c:pt idx="405">
                  <c:v>1.4035087719999995</c:v>
                </c:pt>
                <c:pt idx="406">
                  <c:v>1.0869565220000001</c:v>
                </c:pt>
                <c:pt idx="407">
                  <c:v>12.820512820000003</c:v>
                </c:pt>
                <c:pt idx="408">
                  <c:v>3</c:v>
                </c:pt>
                <c:pt idx="409">
                  <c:v>8.6419753089999762</c:v>
                </c:pt>
                <c:pt idx="410">
                  <c:v>50.239234450000005</c:v>
                </c:pt>
                <c:pt idx="411">
                  <c:v>17.924528299999995</c:v>
                </c:pt>
                <c:pt idx="412">
                  <c:v>0</c:v>
                </c:pt>
                <c:pt idx="413">
                  <c:v>7.647058823999985</c:v>
                </c:pt>
                <c:pt idx="414">
                  <c:v>22.818791950000001</c:v>
                </c:pt>
                <c:pt idx="416">
                  <c:v>13.70967742</c:v>
                </c:pt>
                <c:pt idx="417">
                  <c:v>2.259887006</c:v>
                </c:pt>
                <c:pt idx="419">
                  <c:v>21.693121690000016</c:v>
                </c:pt>
                <c:pt idx="420">
                  <c:v>12.682926830000003</c:v>
                </c:pt>
                <c:pt idx="421">
                  <c:v>16.613418530000001</c:v>
                </c:pt>
                <c:pt idx="423">
                  <c:v>4.519774011</c:v>
                </c:pt>
                <c:pt idx="424">
                  <c:v>23.008849559999991</c:v>
                </c:pt>
                <c:pt idx="425">
                  <c:v>13.02325581</c:v>
                </c:pt>
                <c:pt idx="426">
                  <c:v>2.1551724139999981</c:v>
                </c:pt>
                <c:pt idx="427">
                  <c:v>5.6074766359999861</c:v>
                </c:pt>
                <c:pt idx="428">
                  <c:v>5.633802816999987</c:v>
                </c:pt>
                <c:pt idx="429">
                  <c:v>17.647058820000023</c:v>
                </c:pt>
                <c:pt idx="430">
                  <c:v>38.513513510000003</c:v>
                </c:pt>
                <c:pt idx="431">
                  <c:v>5.9760956180000004</c:v>
                </c:pt>
                <c:pt idx="432">
                  <c:v>1.395348837</c:v>
                </c:pt>
                <c:pt idx="433">
                  <c:v>16.062176169999994</c:v>
                </c:pt>
                <c:pt idx="434">
                  <c:v>14.4</c:v>
                </c:pt>
                <c:pt idx="435">
                  <c:v>27.941176469999988</c:v>
                </c:pt>
                <c:pt idx="437">
                  <c:v>15.231788079999999</c:v>
                </c:pt>
                <c:pt idx="438">
                  <c:v>23.728813559999995</c:v>
                </c:pt>
                <c:pt idx="440">
                  <c:v>37.051792830000011</c:v>
                </c:pt>
                <c:pt idx="441">
                  <c:v>14.13043478</c:v>
                </c:pt>
                <c:pt idx="442">
                  <c:v>5.9139784950000021</c:v>
                </c:pt>
                <c:pt idx="443">
                  <c:v>12.16730038</c:v>
                </c:pt>
                <c:pt idx="444">
                  <c:v>4.6511627910000017</c:v>
                </c:pt>
                <c:pt idx="445">
                  <c:v>9.666666667000003</c:v>
                </c:pt>
                <c:pt idx="446">
                  <c:v>8.3333333330000006</c:v>
                </c:pt>
                <c:pt idx="447">
                  <c:v>4.6012269940000019</c:v>
                </c:pt>
                <c:pt idx="448">
                  <c:v>12.558139530000004</c:v>
                </c:pt>
                <c:pt idx="449">
                  <c:v>17.469879519999996</c:v>
                </c:pt>
                <c:pt idx="450">
                  <c:v>49.375</c:v>
                </c:pt>
                <c:pt idx="451">
                  <c:v>17.777777780000001</c:v>
                </c:pt>
                <c:pt idx="453">
                  <c:v>6.9306930690000019</c:v>
                </c:pt>
                <c:pt idx="454">
                  <c:v>8.125</c:v>
                </c:pt>
                <c:pt idx="455">
                  <c:v>21.12068966</c:v>
                </c:pt>
                <c:pt idx="456">
                  <c:v>2.5641025640000001</c:v>
                </c:pt>
                <c:pt idx="457">
                  <c:v>18.902439019999907</c:v>
                </c:pt>
                <c:pt idx="458">
                  <c:v>1.2195121949999999</c:v>
                </c:pt>
                <c:pt idx="460">
                  <c:v>1.6574585640000008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E3-403A-8E40-8524A5D63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14304"/>
        <c:axId val="57316480"/>
      </c:scatterChart>
      <c:valAx>
        <c:axId val="57314304"/>
        <c:scaling>
          <c:orientation val="minMax"/>
          <c:max val="463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lang="en-US">
                <a:noFill/>
              </a:defRPr>
            </a:pPr>
            <a:endParaRPr lang="en-US"/>
          </a:p>
        </c:txPr>
        <c:crossAx val="57316480"/>
        <c:crosses val="autoZero"/>
        <c:crossBetween val="midCat"/>
        <c:majorUnit val="463"/>
        <c:minorUnit val="91.4"/>
      </c:valAx>
      <c:valAx>
        <c:axId val="57316480"/>
        <c:scaling>
          <c:orientation val="minMax"/>
          <c:max val="8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one"/>
        <c:crossAx val="5731430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의과대학-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b="27203"/>
          <a:stretch>
            <a:fillRect/>
          </a:stretch>
        </p:blipFill>
        <p:spPr bwMode="auto">
          <a:xfrm>
            <a:off x="5656263" y="4800600"/>
            <a:ext cx="2400300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심혈관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8134" b="16342"/>
          <a:stretch>
            <a:fillRect/>
          </a:stretch>
        </p:blipFill>
        <p:spPr bwMode="auto">
          <a:xfrm>
            <a:off x="989014" y="4838700"/>
            <a:ext cx="2295525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의과대학-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88322"/>
          <a:stretch>
            <a:fillRect/>
          </a:stretch>
        </p:blipFill>
        <p:spPr bwMode="auto">
          <a:xfrm>
            <a:off x="4362450" y="4806554"/>
            <a:ext cx="344488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485775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 eaLnBrk="0" latinLnBrk="0" hangingPunct="0">
              <a:defRPr/>
            </a:pPr>
            <a:endParaRPr lang="ko-KR" altLang="en-US">
              <a:ea typeface="굴림" pitchFamily="50" charset="-127"/>
            </a:endParaRPr>
          </a:p>
        </p:txBody>
      </p:sp>
      <p:pic>
        <p:nvPicPr>
          <p:cNvPr id="8" name="Picture 6" descr="의과대학-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b="27203"/>
          <a:stretch>
            <a:fillRect/>
          </a:stretch>
        </p:blipFill>
        <p:spPr bwMode="auto">
          <a:xfrm>
            <a:off x="5656263" y="4800600"/>
            <a:ext cx="2400300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심혈관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8134" b="16342"/>
          <a:stretch>
            <a:fillRect/>
          </a:stretch>
        </p:blipFill>
        <p:spPr bwMode="auto">
          <a:xfrm>
            <a:off x="989014" y="4838700"/>
            <a:ext cx="2295525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의과대학-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88322"/>
          <a:stretch>
            <a:fillRect/>
          </a:stretch>
        </p:blipFill>
        <p:spPr bwMode="auto">
          <a:xfrm>
            <a:off x="4362450" y="4806554"/>
            <a:ext cx="344488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485775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 eaLnBrk="0" latinLnBrk="0" hangingPunct="0"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006" y="1732664"/>
            <a:ext cx="7773988" cy="831639"/>
          </a:xfrm>
          <a:gradFill/>
        </p:spPr>
        <p:txBody>
          <a:bodyPr lIns="90000" rIns="90000"/>
          <a:lstStyle>
            <a:lvl1pPr marL="0" indent="0">
              <a:lnSpc>
                <a:spcPct val="120000"/>
              </a:lnSpc>
              <a:defRPr sz="4000" smtClean="0">
                <a:effectLst/>
                <a:latin typeface="Calibri" pitchFamily="34" charset="0"/>
                <a:ea typeface="돋움체" pitchFamily="49" charset="-127"/>
                <a:cs typeface="Calibri" pitchFamily="34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27659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0806" y="3303019"/>
            <a:ext cx="6402388" cy="537712"/>
          </a:xfrm>
        </p:spPr>
        <p:txBody>
          <a:bodyPr lIns="90000" tIns="46800" rIns="90000" bIns="46800"/>
          <a:lstStyle>
            <a:lvl1pPr marL="0" indent="0" algn="ctr">
              <a:lnSpc>
                <a:spcPct val="120000"/>
              </a:lnSpc>
              <a:buFont typeface="Arial" pitchFamily="34" charset="0"/>
              <a:buNone/>
              <a:defRPr b="1" smtClean="0">
                <a:ea typeface="돋움체" pitchFamily="49" charset="-127"/>
              </a:defRPr>
            </a:lvl1pPr>
          </a:lstStyle>
          <a:p>
            <a:r>
              <a:rPr lang="en-US" altLang="ko-KR" dirty="0"/>
              <a:t>Presenter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55646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의과대학-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b="27203"/>
          <a:stretch>
            <a:fillRect/>
          </a:stretch>
        </p:blipFill>
        <p:spPr bwMode="auto">
          <a:xfrm>
            <a:off x="5656263" y="4800600"/>
            <a:ext cx="2400300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심혈관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8134" b="16342"/>
          <a:stretch>
            <a:fillRect/>
          </a:stretch>
        </p:blipFill>
        <p:spPr bwMode="auto">
          <a:xfrm>
            <a:off x="989014" y="4838700"/>
            <a:ext cx="2295525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의과대학-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88322"/>
          <a:stretch>
            <a:fillRect/>
          </a:stretch>
        </p:blipFill>
        <p:spPr bwMode="auto">
          <a:xfrm>
            <a:off x="4362450" y="4806554"/>
            <a:ext cx="344488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485775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 eaLnBrk="0" latinLnBrk="0" hangingPunct="0"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1825593"/>
            <a:ext cx="7772400" cy="64697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87210"/>
            <a:ext cx="6400800" cy="369332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dirty="0"/>
              <a:t>Presenter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396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284049"/>
            <a:ext cx="9144000" cy="5915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ko-KR" dirty="0"/>
              <a:t>Slide 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81" y="1028700"/>
            <a:ext cx="8250238" cy="36195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7630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37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2A23C5-C748-A348-BDA4-8FA2FE2144DD}" type="datetimeFigureOut">
              <a:rPr lang="fr-FR" smtClean="0"/>
              <a:pPr/>
              <a:t>08/08/2017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D"/>
            </a:gs>
            <a:gs pos="100000">
              <a:srgbClr val="00003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284049"/>
            <a:ext cx="9144000" cy="591573"/>
          </a:xfrm>
          <a:prstGeom prst="rect">
            <a:avLst/>
          </a:prstGeom>
          <a:gradFill rotWithShape="0">
            <a:gsLst>
              <a:gs pos="0">
                <a:srgbClr val="000066">
                  <a:gamma/>
                  <a:shade val="69804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/>
              <a:t>Slide Title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881" y="1564971"/>
            <a:ext cx="8250238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Body Text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pic>
        <p:nvPicPr>
          <p:cNvPr id="1028" name="Picture 6" descr="의과대학-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b="27203"/>
          <a:stretch>
            <a:fillRect/>
          </a:stretch>
        </p:blipFill>
        <p:spPr bwMode="auto">
          <a:xfrm>
            <a:off x="5656263" y="4800600"/>
            <a:ext cx="2400300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심혈관-whi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8134" b="16342"/>
          <a:stretch>
            <a:fillRect/>
          </a:stretch>
        </p:blipFill>
        <p:spPr bwMode="auto">
          <a:xfrm>
            <a:off x="989014" y="4838700"/>
            <a:ext cx="2295525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의과대학-whi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88322"/>
          <a:stretch>
            <a:fillRect/>
          </a:stretch>
        </p:blipFill>
        <p:spPr bwMode="auto">
          <a:xfrm>
            <a:off x="4362450" y="4806554"/>
            <a:ext cx="344488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0" y="485775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 eaLnBrk="0" latinLnBrk="0" hangingPunct="0">
              <a:defRPr/>
            </a:pPr>
            <a:endParaRPr lang="ko-KR" altLang="en-US">
              <a:ea typeface="굴림" pitchFamily="50" charset="-127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marL="1588" indent="-1588" algn="ctr" defTabSz="919163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marL="1588" indent="-1588" algn="ctr" defTabSz="919163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돋움" pitchFamily="50" charset="-127"/>
        </a:defRPr>
      </a:lvl2pPr>
      <a:lvl3pPr marL="1588" indent="-1588" algn="ctr" defTabSz="919163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돋움" pitchFamily="50" charset="-127"/>
        </a:defRPr>
      </a:lvl3pPr>
      <a:lvl4pPr marL="1588" indent="-1588" algn="ctr" defTabSz="919163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돋움" pitchFamily="50" charset="-127"/>
        </a:defRPr>
      </a:lvl4pPr>
      <a:lvl5pPr marL="1588" indent="-1588" algn="ctr" defTabSz="919163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돋움" pitchFamily="50" charset="-127"/>
        </a:defRPr>
      </a:lvl5pPr>
      <a:lvl6pPr marL="458788" algn="ctr" defTabSz="919163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돋움" pitchFamily="50" charset="-127"/>
        </a:defRPr>
      </a:lvl6pPr>
      <a:lvl7pPr marL="915988" algn="ctr" defTabSz="919163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돋움" pitchFamily="50" charset="-127"/>
        </a:defRPr>
      </a:lvl7pPr>
      <a:lvl8pPr marL="1373188" algn="ctr" defTabSz="919163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돋움" pitchFamily="50" charset="-127"/>
        </a:defRPr>
      </a:lvl8pPr>
      <a:lvl9pPr marL="1830388" algn="ctr" defTabSz="919163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돋움" pitchFamily="50" charset="-127"/>
        </a:defRPr>
      </a:lvl9pPr>
    </p:titleStyle>
    <p:bodyStyle>
      <a:lvl1pPr marL="460375" indent="-460375" algn="l" defTabSz="919163" rtl="0" eaLnBrk="1" fontAlgn="base" latinLnBrk="1" hangingPunct="1">
        <a:spcBef>
          <a:spcPct val="10000"/>
        </a:spcBef>
        <a:spcAft>
          <a:spcPct val="0"/>
        </a:spcAft>
        <a:buClr>
          <a:srgbClr val="EF9100"/>
        </a:buClr>
        <a:buSzPct val="100000"/>
        <a:buFont typeface="Arial" charset="0"/>
        <a:buChar char="•"/>
        <a:defRPr kumimoji="1"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1022350" indent="-447675" algn="l" defTabSz="919163" rtl="0" eaLnBrk="1" fontAlgn="base" latinLnBrk="1" hangingPunct="1">
        <a:spcBef>
          <a:spcPct val="10000"/>
        </a:spcBef>
        <a:spcAft>
          <a:spcPct val="0"/>
        </a:spcAft>
        <a:buClr>
          <a:srgbClr val="EF9100"/>
        </a:buClr>
        <a:buSzPct val="100000"/>
        <a:buFont typeface="Symbol" pitchFamily="18" charset="2"/>
        <a:buChar char="-"/>
        <a:defRPr kumimoji="1"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603375" indent="-466725" algn="l" defTabSz="919163" rtl="0" eaLnBrk="1" fontAlgn="base" latinLnBrk="1" hangingPunct="1">
        <a:spcBef>
          <a:spcPct val="10000"/>
        </a:spcBef>
        <a:spcAft>
          <a:spcPct val="0"/>
        </a:spcAft>
        <a:buClr>
          <a:srgbClr val="EF9100"/>
        </a:buClr>
        <a:buSzPct val="80000"/>
        <a:buFont typeface="Symbol" pitchFamily="18" charset="2"/>
        <a:buChar char="•"/>
        <a:defRPr kumimoji="1"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2160588" indent="-442913" algn="l" defTabSz="919163" rtl="0" eaLnBrk="1" fontAlgn="base" latinLnBrk="1" hangingPunct="1">
        <a:spcBef>
          <a:spcPct val="1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741613" indent="-466725" algn="l" defTabSz="919163" rtl="0" eaLnBrk="1" fontAlgn="base" latinLnBrk="1" hangingPunct="1">
        <a:spcBef>
          <a:spcPct val="1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3198813" indent="-466725" algn="l" defTabSz="919163" rtl="0" eaLnBrk="1" fontAlgn="base" latinLnBrk="1" hangingPunct="1">
        <a:spcBef>
          <a:spcPct val="10000"/>
        </a:spcBef>
        <a:spcAft>
          <a:spcPct val="0"/>
        </a:spcAft>
        <a:defRPr kumimoji="1" sz="3600">
          <a:solidFill>
            <a:srgbClr val="99FFFF"/>
          </a:solidFill>
          <a:latin typeface="+mn-lt"/>
          <a:ea typeface="+mn-ea"/>
        </a:defRPr>
      </a:lvl6pPr>
      <a:lvl7pPr marL="3656013" indent="-466725" algn="l" defTabSz="919163" rtl="0" eaLnBrk="1" fontAlgn="base" latinLnBrk="1" hangingPunct="1">
        <a:spcBef>
          <a:spcPct val="10000"/>
        </a:spcBef>
        <a:spcAft>
          <a:spcPct val="0"/>
        </a:spcAft>
        <a:defRPr kumimoji="1" sz="3600">
          <a:solidFill>
            <a:srgbClr val="99FFFF"/>
          </a:solidFill>
          <a:latin typeface="+mn-lt"/>
          <a:ea typeface="+mn-ea"/>
        </a:defRPr>
      </a:lvl7pPr>
      <a:lvl8pPr marL="4113213" indent="-466725" algn="l" defTabSz="919163" rtl="0" eaLnBrk="1" fontAlgn="base" latinLnBrk="1" hangingPunct="1">
        <a:spcBef>
          <a:spcPct val="10000"/>
        </a:spcBef>
        <a:spcAft>
          <a:spcPct val="0"/>
        </a:spcAft>
        <a:defRPr kumimoji="1" sz="3600">
          <a:solidFill>
            <a:srgbClr val="99FFFF"/>
          </a:solidFill>
          <a:latin typeface="+mn-lt"/>
          <a:ea typeface="+mn-ea"/>
        </a:defRPr>
      </a:lvl8pPr>
      <a:lvl9pPr marL="4570413" indent="-466725" algn="l" defTabSz="919163" rtl="0" eaLnBrk="1" fontAlgn="base" latinLnBrk="1" hangingPunct="1">
        <a:spcBef>
          <a:spcPct val="10000"/>
        </a:spcBef>
        <a:spcAft>
          <a:spcPct val="0"/>
        </a:spcAft>
        <a:defRPr kumimoji="1" sz="3600">
          <a:solidFill>
            <a:srgbClr val="99FFFF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" y="4705619"/>
            <a:ext cx="9142706" cy="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1730" y="361766"/>
            <a:ext cx="7341833" cy="1815882"/>
          </a:xfrm>
          <a:prstGeom prst="rect">
            <a:avLst/>
          </a:prstGeom>
          <a:solidFill>
            <a:schemeClr val="bg2">
              <a:lumMod val="75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strut coverage in patients receiving new-generation drug-eluting stents and its implications for dual antiplatelet therapy: a randomized clinical trial </a:t>
            </a:r>
            <a:endParaRPr lang="ko-KR" alt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부제목 4"/>
          <p:cNvSpPr>
            <a:spLocks noGrp="1"/>
          </p:cNvSpPr>
          <p:nvPr>
            <p:ph type="subTitle" idx="1"/>
          </p:nvPr>
        </p:nvSpPr>
        <p:spPr>
          <a:xfrm>
            <a:off x="1501518" y="2612687"/>
            <a:ext cx="6480720" cy="8331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ko-KR" sz="2000" b="1" dirty="0" err="1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Myeong</a:t>
            </a:r>
            <a:r>
              <a:rPr lang="en-US" altLang="ko-K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-Ki Hong, MD. PhD </a:t>
            </a:r>
          </a:p>
          <a:p>
            <a:pPr>
              <a:spcBef>
                <a:spcPts val="0"/>
              </a:spcBef>
            </a:pPr>
            <a:r>
              <a:rPr lang="en-US" altLang="ko-K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on behalf of the DETECT OCT trial investigators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4349" y="3445865"/>
            <a:ext cx="8255058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ko-KR" sz="1600" b="1" dirty="0">
                <a:latin typeface="Arial" pitchFamily="34" charset="0"/>
                <a:ea typeface="Verdana" pitchFamily="34" charset="0"/>
                <a:cs typeface="Arial" pitchFamily="34" charset="0"/>
              </a:rPr>
              <a:t>Severance Cardiovascular Hospital and Cardiovascular Research Institute, </a:t>
            </a:r>
          </a:p>
          <a:p>
            <a:pPr algn="ctr">
              <a:lnSpc>
                <a:spcPts val="2500"/>
              </a:lnSpc>
            </a:pPr>
            <a:r>
              <a:rPr lang="en-US" altLang="ko-KR" sz="1600" b="1" dirty="0" err="1">
                <a:latin typeface="Arial" pitchFamily="34" charset="0"/>
                <a:ea typeface="Verdana" pitchFamily="34" charset="0"/>
                <a:cs typeface="Arial" pitchFamily="34" charset="0"/>
              </a:rPr>
              <a:t>Yonsei</a:t>
            </a:r>
            <a:r>
              <a:rPr lang="en-US" altLang="ko-KR" sz="1600" b="1" dirty="0">
                <a:latin typeface="Arial" pitchFamily="34" charset="0"/>
                <a:ea typeface="Verdana" pitchFamily="34" charset="0"/>
                <a:cs typeface="Arial" pitchFamily="34" charset="0"/>
              </a:rPr>
              <a:t> University College of Medicine, Seoul, Korea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263139" y="411750"/>
            <a:ext cx="8617723" cy="4320000"/>
            <a:chOff x="263139" y="157750"/>
            <a:chExt cx="8617723" cy="4320000"/>
          </a:xfrm>
        </p:grpSpPr>
        <p:pic>
          <p:nvPicPr>
            <p:cNvPr id="9" name="그림 4" descr="Frame 107 of 8-20-2013 9-59-10 AM FU DETEC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201" y="157750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329326" y="1275350"/>
              <a:ext cx="745067" cy="736599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그림 4" descr="Frame 107 of 8-20-2013 9-59-10 AM FU DETECT.jpg"/>
            <p:cNvPicPr>
              <a:picLocks/>
            </p:cNvPicPr>
            <p:nvPr/>
          </p:nvPicPr>
          <p:blipFill rotWithShape="1">
            <a:blip r:embed="rId2"/>
            <a:srcRect l="49389" t="51741" r="16117" b="14157"/>
            <a:stretch/>
          </p:blipFill>
          <p:spPr>
            <a:xfrm>
              <a:off x="2411819" y="157750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900827" y="176800"/>
              <a:ext cx="503999" cy="144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4829" y="2107200"/>
              <a:ext cx="359997" cy="144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868" y="157750"/>
              <a:ext cx="287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A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63139" y="2317750"/>
              <a:ext cx="4308743" cy="2160000"/>
              <a:chOff x="1273843" y="4572000"/>
              <a:chExt cx="4308743" cy="2160000"/>
            </a:xfrm>
          </p:grpSpPr>
          <p:pic>
            <p:nvPicPr>
              <p:cNvPr id="16" name="Picture 2" descr="C:\Exports\Frame 75 of 8-18-2015 12-20-19 PM HP FINAL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1" r="91" b="-63"/>
              <a:stretch/>
            </p:blipFill>
            <p:spPr bwMode="auto">
              <a:xfrm>
                <a:off x="1273843" y="4572000"/>
                <a:ext cx="2160251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319857" y="5452108"/>
                <a:ext cx="745067" cy="736599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20061" y="4600468"/>
                <a:ext cx="503999" cy="144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64063" y="6530868"/>
                <a:ext cx="359997" cy="144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Picture 2" descr="C:\Exports\Frame 75 of 8-18-2015 12-20-19 PM HP FINAL.jpg"/>
              <p:cNvPicPr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4" t="40873" r="63388" b="25062"/>
              <a:stretch/>
            </p:blipFill>
            <p:spPr bwMode="auto">
              <a:xfrm>
                <a:off x="3422586" y="4572000"/>
                <a:ext cx="2160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315635" y="4572000"/>
                <a:ext cx="2879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C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570672" y="2317750"/>
              <a:ext cx="4310190" cy="2160000"/>
              <a:chOff x="1273968" y="6732000"/>
              <a:chExt cx="4310190" cy="2160000"/>
            </a:xfrm>
          </p:grpSpPr>
          <p:pic>
            <p:nvPicPr>
              <p:cNvPr id="21" name="Picture 2" descr="C:\Exports\Frame 124 of 12-20-2013 9-23-34 AM DETECT RCA NOBORI .jpg"/>
              <p:cNvPicPr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2" t="-143" r="26" b="639"/>
              <a:stretch/>
            </p:blipFill>
            <p:spPr bwMode="auto">
              <a:xfrm>
                <a:off x="1273968" y="6732000"/>
                <a:ext cx="2160000" cy="21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789767" y="7945391"/>
                <a:ext cx="745067" cy="736599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911594" y="6758975"/>
                <a:ext cx="503999" cy="144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055596" y="8689375"/>
                <a:ext cx="359997" cy="144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Picture 2" descr="C:\Exports\Frame 124 of 12-20-2013 9-23-34 AM DETECT RCA NOBORI 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8" t="55754" r="41635" b="9973"/>
              <a:stretch/>
            </p:blipFill>
            <p:spPr bwMode="auto">
              <a:xfrm>
                <a:off x="3421014" y="6732000"/>
                <a:ext cx="2163144" cy="21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315635" y="6732000"/>
                <a:ext cx="2879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D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571458" y="157750"/>
              <a:ext cx="4308618" cy="2160000"/>
              <a:chOff x="1273968" y="2412000"/>
              <a:chExt cx="4308618" cy="2160000"/>
            </a:xfrm>
          </p:grpSpPr>
          <p:pic>
            <p:nvPicPr>
              <p:cNvPr id="7" name="Picture 6" descr="Frame 81 of 3-11-2014 10-11-36 AM FU DETECT(LAD)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3968" y="2412000"/>
                <a:ext cx="2160000" cy="2160000"/>
              </a:xfrm>
              <a:prstGeom prst="rect">
                <a:avLst/>
              </a:prstGeom>
            </p:spPr>
          </p:pic>
          <p:sp>
            <p:nvSpPr>
              <p:cNvPr id="8" name="Rectangle 14"/>
              <p:cNvSpPr/>
              <p:nvPr/>
            </p:nvSpPr>
            <p:spPr>
              <a:xfrm>
                <a:off x="1806701" y="3188769"/>
                <a:ext cx="745067" cy="736599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911594" y="2431049"/>
                <a:ext cx="503999" cy="144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55596" y="4361449"/>
                <a:ext cx="359997" cy="144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15635" y="2412000"/>
                <a:ext cx="2879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B</a:t>
                </a:r>
              </a:p>
            </p:txBody>
          </p:sp>
          <p:pic>
            <p:nvPicPr>
              <p:cNvPr id="30" name="Picture 29" descr="Frame 81 of 3-11-2014 10-11-36 AM FU DETECT(LAD).jpg"/>
              <p:cNvPicPr>
                <a:picLocks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58" t="35960" r="40848" b="29937"/>
              <a:stretch/>
            </p:blipFill>
            <p:spPr>
              <a:xfrm>
                <a:off x="3422586" y="2412000"/>
                <a:ext cx="2160000" cy="2160000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670366" y="390134"/>
            <a:ext cx="94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covered</a:t>
            </a:r>
            <a:endParaRPr lang="ko-KR" alt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944582" y="375166"/>
            <a:ext cx="94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covered</a:t>
            </a:r>
            <a:endParaRPr lang="ko-KR" alt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381051" y="2600218"/>
            <a:ext cx="118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uncovered</a:t>
            </a:r>
            <a:endParaRPr lang="ko-KR" alt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690455" y="2600218"/>
            <a:ext cx="118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uncovered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4355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Sample size calculation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1" y="875622"/>
            <a:ext cx="8724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Superiority design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Two-sided </a:t>
            </a:r>
            <a:r>
              <a:rPr lang="en-US" altLang="ko-KR" sz="2000" b="1" dirty="0">
                <a:latin typeface="Calibri" pitchFamily="34" charset="0"/>
                <a:sym typeface="Symbol"/>
              </a:rPr>
              <a:t> with </a:t>
            </a:r>
            <a:r>
              <a:rPr lang="en-US" altLang="ko-KR" sz="2000" b="1" dirty="0" err="1">
                <a:latin typeface="Calibri" pitchFamily="34" charset="0"/>
                <a:sym typeface="Symbol"/>
              </a:rPr>
              <a:t>Bonferroni</a:t>
            </a:r>
            <a:r>
              <a:rPr lang="en-US" altLang="ko-KR" sz="2000" b="1" dirty="0">
                <a:latin typeface="Calibri" pitchFamily="34" charset="0"/>
                <a:sym typeface="Symbol"/>
              </a:rPr>
              <a:t> correction of 2.5% and statistical power of 90%, drop out of 10%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ko-KR" sz="2000" b="1" dirty="0">
              <a:latin typeface="Calibri" pitchFamily="34" charset="0"/>
              <a:sym typeface="Symbol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sym typeface="Symbol"/>
              </a:rPr>
              <a:t>Assuming the uncovered strut of EES and BES to be 3.7% and 14.4%, respectively (standard deviation, 10.1) 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ko-KR" sz="2000" b="1" dirty="0">
                <a:latin typeface="Calibri" pitchFamily="34" charset="0"/>
                <a:sym typeface="Symbol"/>
              </a:rPr>
              <a:t> requiring a sample size of 33 patients for each group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Assuming the uncovered strut of OCT guidance to be reduced by 25%, compared with angiography guidance 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  <a:sym typeface="Wingdings" pitchFamily="2" charset="2"/>
              </a:rPr>
              <a:t> requiring 495 patients for each group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ko-KR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  <a:sym typeface="Wingdings" pitchFamily="2" charset="2"/>
              </a:rPr>
              <a:t>Therefore, 550 patients for each group were needed in this study</a:t>
            </a:r>
            <a:endParaRPr lang="ko-KR" altLang="en-US" sz="20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8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000066">
                  <a:gamma/>
                  <a:shade val="69804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Statistical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603" y="1107976"/>
            <a:ext cx="8208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  <a:cs typeface="Arial" pitchFamily="34" charset="0"/>
              </a:rPr>
              <a:t>Intention-to-treat analysis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ko-KR" sz="2400" b="1" dirty="0">
              <a:latin typeface="Calibri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  <a:cs typeface="Arial" pitchFamily="34" charset="0"/>
              </a:rPr>
              <a:t>Primary outcome: </a:t>
            </a:r>
            <a:r>
              <a:rPr lang="en-US" altLang="ko-KR" sz="2400" b="1" dirty="0" err="1">
                <a:latin typeface="Calibri" pitchFamily="34" charset="0"/>
                <a:cs typeface="Arial" pitchFamily="34" charset="0"/>
              </a:rPr>
              <a:t>Hierarchial</a:t>
            </a:r>
            <a:r>
              <a:rPr lang="en-US" altLang="ko-KR" sz="2400" b="1" dirty="0">
                <a:latin typeface="Calibri" pitchFamily="34" charset="0"/>
                <a:cs typeface="Arial" pitchFamily="34" charset="0"/>
              </a:rPr>
              <a:t> multilevel regression model including patients and participating centers as random effects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  <a:cs typeface="Arial" pitchFamily="34" charset="0"/>
              </a:rPr>
              <a:t>Secondary outcome: Kaplan-Meier estimates with log-rank tests</a:t>
            </a:r>
            <a:endParaRPr lang="ko-KR" altLang="en-US" sz="24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9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028700"/>
            <a:ext cx="8749553" cy="29813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/>
              <a:t>The trial was prematurely terminated for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/>
              <a:t>low event rate in patients with 3-month DAPT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/>
              <a:t>slow recruitment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/>
              <a:t>halted production of Nobori</a:t>
            </a:r>
            <a:r>
              <a:rPr lang="en-US" b="1" baseline="30000" dirty="0"/>
              <a:t>®</a:t>
            </a:r>
            <a:r>
              <a:rPr lang="en-US" b="1" dirty="0"/>
              <a:t> stents by the manufacturer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b="1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/>
              <a:t>Therefore, 894 (81·3%) of 1,100 planned patients were randomly assigned</a:t>
            </a:r>
          </a:p>
        </p:txBody>
      </p:sp>
    </p:spTree>
    <p:extLst>
      <p:ext uri="{BB962C8B-B14F-4D97-AF65-F5344CB8AC3E}">
        <p14:creationId xmlns:p14="http://schemas.microsoft.com/office/powerpoint/2010/main" val="428949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2942" y="596782"/>
            <a:ext cx="5278116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8,756 assessed for eligibility</a:t>
            </a:r>
            <a:endParaRPr lang="ko-KR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6000" y="1867120"/>
            <a:ext cx="295200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894 were enrolled and randomized</a:t>
            </a:r>
          </a:p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with two-by-two factorial design</a:t>
            </a:r>
            <a:endParaRPr lang="ko-KR" altLang="en-US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직선 화살표 연결선 24"/>
          <p:cNvCxnSpPr/>
          <p:nvPr/>
        </p:nvCxnSpPr>
        <p:spPr>
          <a:xfrm>
            <a:off x="1349530" y="3000597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7"/>
          <p:cNvCxnSpPr/>
          <p:nvPr/>
        </p:nvCxnSpPr>
        <p:spPr>
          <a:xfrm>
            <a:off x="1348578" y="3000597"/>
            <a:ext cx="64447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8"/>
          <p:cNvCxnSpPr/>
          <p:nvPr/>
        </p:nvCxnSpPr>
        <p:spPr>
          <a:xfrm>
            <a:off x="2429991" y="2858096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533" y="3166384"/>
            <a:ext cx="197999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222 were assigned to</a:t>
            </a:r>
          </a:p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 EES and OCT guidance</a:t>
            </a:r>
            <a:endParaRPr lang="ko-KR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851046"/>
            <a:ext cx="226333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4 did not undergo OCT guidance</a:t>
            </a:r>
          </a:p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29 did not undergo 3-month OCT</a:t>
            </a:r>
          </a:p>
        </p:txBody>
      </p:sp>
      <p:cxnSp>
        <p:nvCxnSpPr>
          <p:cNvPr id="10" name="직선 화살표 연결선 18"/>
          <p:cNvCxnSpPr/>
          <p:nvPr/>
        </p:nvCxnSpPr>
        <p:spPr>
          <a:xfrm>
            <a:off x="1349530" y="3615858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22"/>
          <p:cNvCxnSpPr>
            <a:stCxn id="3" idx="2"/>
          </p:cNvCxnSpPr>
          <p:nvPr/>
        </p:nvCxnSpPr>
        <p:spPr>
          <a:xfrm flipH="1">
            <a:off x="4571999" y="873781"/>
            <a:ext cx="1" cy="998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22"/>
          <p:cNvCxnSpPr/>
          <p:nvPr/>
        </p:nvCxnSpPr>
        <p:spPr>
          <a:xfrm flipV="1">
            <a:off x="4572000" y="1480316"/>
            <a:ext cx="1368120" cy="116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9991" y="3100795"/>
            <a:ext cx="214200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222 were assigned to</a:t>
            </a:r>
          </a:p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 EES and angiographic guidance</a:t>
            </a:r>
            <a:endParaRPr lang="ko-KR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9991" y="3940432"/>
            <a:ext cx="205785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1 underwent OCT guidance</a:t>
            </a:r>
          </a:p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1 withdrew consent after PCI</a:t>
            </a:r>
          </a:p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21 did not undergo 3-month OCT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6154" y="3166384"/>
            <a:ext cx="19800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223 were assigned to</a:t>
            </a:r>
          </a:p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 BES and OCT guidance</a:t>
            </a:r>
            <a:endParaRPr lang="ko-KR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154" y="3777763"/>
            <a:ext cx="19800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6 did not undergo OCT guidance</a:t>
            </a:r>
          </a:p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26 did not undergo 3-month OCT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4467" y="3148420"/>
            <a:ext cx="1980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227 were assigned to</a:t>
            </a:r>
          </a:p>
          <a:p>
            <a:pPr algn="ctr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 BES and angiographic guidance</a:t>
            </a:r>
            <a:endParaRPr lang="ko-KR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467" y="4098696"/>
            <a:ext cx="1980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1 received EES</a:t>
            </a:r>
          </a:p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30 did not undergo 3-month OCT</a:t>
            </a:r>
          </a:p>
        </p:txBody>
      </p:sp>
      <p:cxnSp>
        <p:nvCxnSpPr>
          <p:cNvPr id="19" name="직선 화살표 연결선 24"/>
          <p:cNvCxnSpPr/>
          <p:nvPr/>
        </p:nvCxnSpPr>
        <p:spPr>
          <a:xfrm>
            <a:off x="3497842" y="3000597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8"/>
          <p:cNvCxnSpPr/>
          <p:nvPr/>
        </p:nvCxnSpPr>
        <p:spPr>
          <a:xfrm>
            <a:off x="3497842" y="3720633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4"/>
          <p:cNvCxnSpPr/>
          <p:nvPr/>
        </p:nvCxnSpPr>
        <p:spPr>
          <a:xfrm>
            <a:off x="5646154" y="3000597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18"/>
          <p:cNvCxnSpPr/>
          <p:nvPr/>
        </p:nvCxnSpPr>
        <p:spPr>
          <a:xfrm>
            <a:off x="5646154" y="3606333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4"/>
          <p:cNvCxnSpPr/>
          <p:nvPr/>
        </p:nvCxnSpPr>
        <p:spPr>
          <a:xfrm>
            <a:off x="7794467" y="3000597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18"/>
          <p:cNvCxnSpPr/>
          <p:nvPr/>
        </p:nvCxnSpPr>
        <p:spPr>
          <a:xfrm>
            <a:off x="7794467" y="3844458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9991" y="2591964"/>
            <a:ext cx="41400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444 (EES) vs. 450 (BES) were randomized</a:t>
            </a:r>
            <a:endParaRPr lang="ko-KR" altLang="en-US" sz="1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4007" y="2499631"/>
            <a:ext cx="41400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445 (OCT guidance) vs.  449 (angiographic guidance) were randomized</a:t>
            </a:r>
            <a:endParaRPr lang="ko-KR" altLang="en-US" sz="1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타원 1"/>
          <p:cNvSpPr/>
          <p:nvPr/>
        </p:nvSpPr>
        <p:spPr>
          <a:xfrm>
            <a:off x="3311860" y="1771651"/>
            <a:ext cx="2520280" cy="64859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직선 화살표 연결선 7"/>
          <p:cNvCxnSpPr>
            <a:stCxn id="48" idx="3"/>
            <a:endCxn id="46" idx="0"/>
          </p:cNvCxnSpPr>
          <p:nvPr/>
        </p:nvCxnSpPr>
        <p:spPr>
          <a:xfrm flipH="1">
            <a:off x="2429991" y="2325264"/>
            <a:ext cx="1250955" cy="266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9"/>
          <p:cNvCxnSpPr>
            <a:stCxn id="48" idx="5"/>
            <a:endCxn id="47" idx="0"/>
          </p:cNvCxnSpPr>
          <p:nvPr/>
        </p:nvCxnSpPr>
        <p:spPr>
          <a:xfrm>
            <a:off x="5463054" y="2325264"/>
            <a:ext cx="1250953" cy="174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28"/>
          <p:cNvCxnSpPr/>
          <p:nvPr/>
        </p:nvCxnSpPr>
        <p:spPr>
          <a:xfrm>
            <a:off x="6714007" y="2858096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40153" y="886885"/>
            <a:ext cx="2592287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7,862 were excluded</a:t>
            </a:r>
          </a:p>
          <a:p>
            <a:pPr marL="177800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4,722 did not meet study criteria</a:t>
            </a:r>
            <a:endParaRPr lang="en-US" altLang="ko-KR" sz="1200" b="1" baseline="30000" dirty="0">
              <a:latin typeface="Calibri" pitchFamily="34" charset="0"/>
              <a:cs typeface="Calibri" pitchFamily="34" charset="0"/>
            </a:endParaRPr>
          </a:p>
          <a:p>
            <a:pPr marL="177800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1,823 refused to participate </a:t>
            </a:r>
            <a:endParaRPr lang="en-US" altLang="ko-KR" sz="1200" b="1" baseline="30000" dirty="0">
              <a:latin typeface="Calibri" pitchFamily="34" charset="0"/>
              <a:cs typeface="Calibri" pitchFamily="34" charset="0"/>
            </a:endParaRPr>
          </a:p>
          <a:p>
            <a:pPr marL="177800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1,204 included in other study</a:t>
            </a:r>
          </a:p>
          <a:p>
            <a:pPr marL="177800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73 withdrew consent</a:t>
            </a:r>
          </a:p>
          <a:p>
            <a:pPr marL="177800"/>
            <a:r>
              <a:rPr lang="en-US" altLang="ko-KR" sz="1200" b="1" dirty="0">
                <a:latin typeface="Calibri" pitchFamily="34" charset="0"/>
                <a:cs typeface="Calibri" pitchFamily="34" charset="0"/>
              </a:rPr>
              <a:t>40 were withdrawn by investigators</a:t>
            </a:r>
          </a:p>
        </p:txBody>
      </p:sp>
      <p:sp>
        <p:nvSpPr>
          <p:cNvPr id="35" name="제목 34"/>
          <p:cNvSpPr>
            <a:spLocks noGrp="1"/>
          </p:cNvSpPr>
          <p:nvPr>
            <p:ph type="title"/>
          </p:nvPr>
        </p:nvSpPr>
        <p:spPr>
          <a:xfrm>
            <a:off x="1" y="88958"/>
            <a:ext cx="9144000" cy="480774"/>
          </a:xfrm>
        </p:spPr>
        <p:txBody>
          <a:bodyPr/>
          <a:lstStyle/>
          <a:p>
            <a:r>
              <a:rPr lang="en-US" altLang="ko-KR" sz="2800" dirty="0">
                <a:effectLst/>
              </a:rPr>
              <a:t>Participant Flow</a:t>
            </a:r>
            <a:endParaRPr lang="ko-KR" alt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345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03"/>
            <a:ext cx="9144000" cy="591573"/>
          </a:xfrm>
          <a:gradFill rotWithShape="0">
            <a:gsLst>
              <a:gs pos="0">
                <a:srgbClr val="000066">
                  <a:gamma/>
                  <a:shade val="69804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/>
              <a:t>Baseline Characteristics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62668"/>
              </p:ext>
            </p:extLst>
          </p:nvPr>
        </p:nvGraphicFramePr>
        <p:xfrm>
          <a:off x="317500" y="822325"/>
          <a:ext cx="85090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EES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BES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OCT guidance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Angiography guidance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No. of patients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444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450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445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449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Age (years)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63 (56</a:t>
                      </a:r>
                      <a:r>
                        <a:rPr lang="en-US" sz="1400" b="1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69)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63 (56</a:t>
                      </a:r>
                      <a:r>
                        <a:rPr lang="en-US" sz="1400" b="1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69)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63 (55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69)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63 (56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69)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Men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330 (74%)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322 (72%)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324 (73%)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328 (73%)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Diabetes mellitus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97 (22%)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111 (25%)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105 (24%)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103 (23%)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Acute myocardial infarction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51 (11%)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54 (12%)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55 (12%)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50 (11%)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No. of diseased vessels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One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289 (65%)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278 (62%)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280 (63%)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287 (64%)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Two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113 (25%)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125 (28%)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117 (26%)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121 (27%)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Three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42 (10%)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47 (10%)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48 (11%)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41 (9%)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40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79"/>
            <a:ext cx="9144000" cy="486171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</a:rPr>
              <a:t>Procedural Characteristics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98614"/>
              </p:ext>
            </p:extLst>
          </p:nvPr>
        </p:nvGraphicFramePr>
        <p:xfrm>
          <a:off x="76198" y="606425"/>
          <a:ext cx="8750306" cy="3934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3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EES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BES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p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OCT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guidance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Angiography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guidance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p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Pre-intervention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Ref. vessel diameter (mm)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3.04±0.49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3.01±0.48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0.3064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3.04±0.46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3.00±0.51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0.2388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Minimal lumen diameter (mm)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0.89±0.45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0.85±0.40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0.1508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0.90±0.46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0.85±0.39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0.0759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Diameter stenosis (%)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70.6±14.0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71.5±12.8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0.859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70.5±14.2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71.6±12.5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0.2496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Stent diameter (mm)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3.23±0.42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3.13±0.36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&lt;0.0001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3.24±0.38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3.13±0.40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&lt;0.0001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Stent length (mm)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18.0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(15.0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23.0)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18.0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(14.0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18.0)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0.6569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18.0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(15.0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18.0)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18.0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(15.0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23.0)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0.7033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Adjuvant post-dilation</a:t>
                      </a:r>
                      <a:endParaRPr lang="ko-KR" sz="1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249 (55%)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255 (55%)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0.8008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271 (60%)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233 (50%)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0.0039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Post-intervention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Minimal lumen diameter (mm)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2.82±0.44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2.78±0.43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0.1790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2.84±0.42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2.75±0.44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0.0020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Diameter stenosis (%)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10.5±7.3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10.2±7.4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0.4805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9.9±7.1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10.9±7.6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0.0394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48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880"/>
            <a:ext cx="9144000" cy="578245"/>
          </a:xfrm>
          <a:gradFill rotWithShape="0">
            <a:gsLst>
              <a:gs pos="0">
                <a:srgbClr val="000066">
                  <a:gamma/>
                  <a:shade val="69804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>
                <a:effectLst/>
              </a:rPr>
              <a:t>Primary Outcome: percentage of uncovered strut</a:t>
            </a:r>
          </a:p>
        </p:txBody>
      </p:sp>
      <p:sp>
        <p:nvSpPr>
          <p:cNvPr id="17" name="직사각형 12"/>
          <p:cNvSpPr/>
          <p:nvPr/>
        </p:nvSpPr>
        <p:spPr>
          <a:xfrm>
            <a:off x="1493628" y="719654"/>
            <a:ext cx="23403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Calibri"/>
                <a:cs typeface="Calibri"/>
              </a:rPr>
              <a:t>Mean difference of 0.4% </a:t>
            </a:r>
          </a:p>
          <a:p>
            <a:r>
              <a:rPr lang="en-US" altLang="ko-KR" sz="1200" b="1" dirty="0">
                <a:latin typeface="Calibri"/>
                <a:cs typeface="Calibri"/>
              </a:rPr>
              <a:t>95% confidence interval, -1.6–2.4 </a:t>
            </a:r>
          </a:p>
          <a:p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p=0.69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472" y="719654"/>
            <a:ext cx="12373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Calibri"/>
                <a:cs typeface="Calibri"/>
              </a:rPr>
              <a:t>EES vs. BES</a:t>
            </a:r>
            <a:endParaRPr lang="ko-KR" altLang="en-US" b="1" dirty="0">
              <a:latin typeface="Calibri"/>
              <a:cs typeface="Calibri"/>
            </a:endParaRPr>
          </a:p>
        </p:txBody>
      </p:sp>
      <p:sp>
        <p:nvSpPr>
          <p:cNvPr id="15" name="직사각형 1"/>
          <p:cNvSpPr/>
          <p:nvPr/>
        </p:nvSpPr>
        <p:spPr>
          <a:xfrm>
            <a:off x="6516076" y="719653"/>
            <a:ext cx="234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Calibri"/>
                <a:cs typeface="Calibri"/>
              </a:rPr>
              <a:t>Mean difference of 2.8% </a:t>
            </a:r>
          </a:p>
          <a:p>
            <a:r>
              <a:rPr lang="en-US" altLang="ko-KR" sz="1200" b="1" dirty="0">
                <a:latin typeface="Calibri"/>
                <a:cs typeface="Calibri"/>
              </a:rPr>
              <a:t>95% confidence interval, 0.8–4.8 </a:t>
            </a:r>
          </a:p>
          <a:p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p=0.009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3312" y="719654"/>
            <a:ext cx="2145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Calibri"/>
                <a:cs typeface="Calibri"/>
              </a:rPr>
              <a:t>OCT vs. Angiography</a:t>
            </a:r>
            <a:endParaRPr lang="ko-KR" altLang="en-US" b="1" dirty="0">
              <a:latin typeface="Calibri"/>
              <a:cs typeface="Calibri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55497"/>
              </p:ext>
            </p:extLst>
          </p:nvPr>
        </p:nvGraphicFramePr>
        <p:xfrm>
          <a:off x="265367" y="1547746"/>
          <a:ext cx="4292786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056583"/>
              </p:ext>
            </p:extLst>
          </p:nvPr>
        </p:nvGraphicFramePr>
        <p:xfrm>
          <a:off x="935596" y="1547746"/>
          <a:ext cx="12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594835"/>
              </p:ext>
            </p:extLst>
          </p:nvPr>
        </p:nvGraphicFramePr>
        <p:xfrm>
          <a:off x="2641631" y="1547746"/>
          <a:ext cx="12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26944"/>
              </p:ext>
            </p:extLst>
          </p:nvPr>
        </p:nvGraphicFramePr>
        <p:xfrm>
          <a:off x="4585847" y="1547746"/>
          <a:ext cx="4292786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894510"/>
              </p:ext>
            </p:extLst>
          </p:nvPr>
        </p:nvGraphicFramePr>
        <p:xfrm>
          <a:off x="5256076" y="1547746"/>
          <a:ext cx="12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5966"/>
              </p:ext>
            </p:extLst>
          </p:nvPr>
        </p:nvGraphicFramePr>
        <p:xfrm>
          <a:off x="6962111" y="1547746"/>
          <a:ext cx="12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472" y="1365985"/>
            <a:ext cx="448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Median percentage of uncovered strut: 8.9% in EES and 8.2% in BES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6747" y="1365985"/>
            <a:ext cx="3786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7.5% in OCT guidance and 9.9% in angiography guidance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1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302221" y="1356380"/>
            <a:ext cx="738457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latin typeface="Calibri"/>
                <a:cs typeface="Calibri"/>
              </a:rPr>
              <a:t>Therefore, 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cs typeface="Calibri"/>
              </a:rPr>
              <a:t>779 (87.1%)</a:t>
            </a:r>
            <a:r>
              <a:rPr lang="en-US" altLang="ko-KR" sz="1600" b="1" dirty="0">
                <a:latin typeface="Calibri"/>
                <a:cs typeface="Calibri"/>
              </a:rPr>
              <a:t> 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cs typeface="Calibri"/>
              </a:rPr>
              <a:t>of 894 </a:t>
            </a:r>
            <a:r>
              <a:rPr lang="en-US" altLang="ko-KR" sz="1600" b="1" dirty="0">
                <a:latin typeface="Calibri"/>
                <a:cs typeface="Calibri"/>
              </a:rPr>
              <a:t>were available for DAPT decision at 3-month follow-up </a:t>
            </a:r>
          </a:p>
          <a:p>
            <a:pPr algn="ctr"/>
            <a:r>
              <a:rPr lang="en-US" altLang="ko-KR" sz="1600" b="1" dirty="0">
                <a:latin typeface="Calibri"/>
                <a:cs typeface="Calibri"/>
              </a:rPr>
              <a:t>according to the percentage of uncovered strut</a:t>
            </a:r>
          </a:p>
        </p:txBody>
      </p:sp>
      <p:cxnSp>
        <p:nvCxnSpPr>
          <p:cNvPr id="72" name="직선 연결선 6"/>
          <p:cNvCxnSpPr/>
          <p:nvPr/>
        </p:nvCxnSpPr>
        <p:spPr>
          <a:xfrm>
            <a:off x="3177530" y="2194488"/>
            <a:ext cx="35800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"/>
          <p:cNvCxnSpPr/>
          <p:nvPr/>
        </p:nvCxnSpPr>
        <p:spPr>
          <a:xfrm>
            <a:off x="4994511" y="1914505"/>
            <a:ext cx="0" cy="2799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04826" y="2581950"/>
            <a:ext cx="402229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Calibri"/>
                <a:cs typeface="Calibri"/>
              </a:rPr>
              <a:t>320 (40.7%) were eligible for 3-month DAPT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6200" y="3242698"/>
            <a:ext cx="239476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latin typeface="Calibri"/>
                <a:cs typeface="Calibri"/>
              </a:rPr>
              <a:t>18 continued clopidogrel</a:t>
            </a:r>
          </a:p>
          <a:p>
            <a:pPr algn="ctr"/>
            <a:r>
              <a:rPr lang="en-US" altLang="ko-KR" sz="1600" b="1" dirty="0">
                <a:latin typeface="Calibri"/>
                <a:cs typeface="Calibri"/>
              </a:rPr>
              <a:t>4 restarted clopidogrel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842096" y="4006535"/>
            <a:ext cx="268502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latin typeface="Calibri"/>
                <a:cs typeface="Calibri"/>
              </a:rPr>
              <a:t>320 were included in analysis</a:t>
            </a:r>
            <a:endParaRPr lang="en-US" altLang="ko-KR" sz="1600" b="1" baseline="30000" dirty="0">
              <a:latin typeface="Calibri"/>
              <a:cs typeface="Calibri"/>
            </a:endParaRPr>
          </a:p>
          <a:p>
            <a:pPr algn="ctr"/>
            <a:r>
              <a:rPr lang="en-US" altLang="ko-KR" sz="1600" b="1" dirty="0">
                <a:latin typeface="Calibri"/>
                <a:cs typeface="Calibri"/>
              </a:rPr>
              <a:t>(3-month DAPT)</a:t>
            </a:r>
            <a:endParaRPr lang="ko-KR" altLang="en-US" sz="1600" b="1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05636" y="2581950"/>
            <a:ext cx="352881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latin typeface="Calibri"/>
                <a:cs typeface="Calibri"/>
              </a:rPr>
              <a:t>459 were eligible for 12-month DAPT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05636" y="4006540"/>
            <a:ext cx="268502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latin typeface="Calibri"/>
                <a:cs typeface="Calibri"/>
              </a:rPr>
              <a:t>459 were included in analysis</a:t>
            </a:r>
            <a:endParaRPr lang="en-US" altLang="ko-KR" sz="1600" b="1" baseline="30000" dirty="0">
              <a:latin typeface="Calibri"/>
              <a:cs typeface="Calibri"/>
            </a:endParaRPr>
          </a:p>
          <a:p>
            <a:pPr algn="ctr"/>
            <a:r>
              <a:rPr lang="en-US" altLang="ko-KR" sz="1600" b="1" dirty="0">
                <a:latin typeface="Calibri"/>
                <a:cs typeface="Calibri"/>
              </a:rPr>
              <a:t>(12-month DAPT)</a:t>
            </a:r>
            <a:endParaRPr lang="ko-KR" altLang="en-US" sz="1600" b="1" dirty="0">
              <a:latin typeface="Calibri"/>
              <a:cs typeface="Calibri"/>
            </a:endParaRPr>
          </a:p>
        </p:txBody>
      </p:sp>
      <p:cxnSp>
        <p:nvCxnSpPr>
          <p:cNvPr id="81" name="직선 화살표 연결선 24"/>
          <p:cNvCxnSpPr/>
          <p:nvPr/>
        </p:nvCxnSpPr>
        <p:spPr>
          <a:xfrm>
            <a:off x="3184608" y="2199426"/>
            <a:ext cx="0" cy="38252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18"/>
          <p:cNvCxnSpPr/>
          <p:nvPr/>
        </p:nvCxnSpPr>
        <p:spPr>
          <a:xfrm>
            <a:off x="3184608" y="3012481"/>
            <a:ext cx="0" cy="10079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24"/>
          <p:cNvCxnSpPr/>
          <p:nvPr/>
        </p:nvCxnSpPr>
        <p:spPr>
          <a:xfrm>
            <a:off x="6748148" y="2199426"/>
            <a:ext cx="0" cy="38252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18"/>
          <p:cNvCxnSpPr/>
          <p:nvPr/>
        </p:nvCxnSpPr>
        <p:spPr>
          <a:xfrm>
            <a:off x="6748148" y="3012481"/>
            <a:ext cx="0" cy="10079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22"/>
          <p:cNvCxnSpPr/>
          <p:nvPr/>
        </p:nvCxnSpPr>
        <p:spPr>
          <a:xfrm flipV="1">
            <a:off x="2482764" y="3540282"/>
            <a:ext cx="71627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18"/>
          <p:cNvSpPr>
            <a:spLocks noGrp="1"/>
          </p:cNvSpPr>
          <p:nvPr>
            <p:ph type="title"/>
          </p:nvPr>
        </p:nvSpPr>
        <p:spPr>
          <a:xfrm>
            <a:off x="0" y="91798"/>
            <a:ext cx="9144000" cy="480774"/>
          </a:xfrm>
        </p:spPr>
        <p:txBody>
          <a:bodyPr/>
          <a:lstStyle/>
          <a:p>
            <a:r>
              <a:rPr lang="en-US" altLang="ko-KR" sz="2800" dirty="0">
                <a:effectLst/>
              </a:rPr>
              <a:t>Participant Flow</a:t>
            </a:r>
            <a:endParaRPr lang="ko-KR" altLang="en-US" sz="2800" dirty="0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2249" y="540009"/>
            <a:ext cx="508794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latin typeface="Calibri"/>
                <a:cs typeface="Calibri"/>
              </a:rPr>
              <a:t>106 did not undergo 3-month OCT </a:t>
            </a:r>
          </a:p>
          <a:p>
            <a:r>
              <a:rPr lang="en-US" altLang="ko-KR" sz="1400" b="1" dirty="0">
                <a:latin typeface="Calibri"/>
                <a:cs typeface="Calibri"/>
              </a:rPr>
              <a:t>8 underwent repeated PCI of target vessel at 3-month follow-up</a:t>
            </a:r>
          </a:p>
          <a:p>
            <a:r>
              <a:rPr lang="en-US" altLang="ko-KR" sz="1400" b="1" dirty="0">
                <a:latin typeface="Calibri"/>
                <a:cs typeface="Calibri"/>
              </a:rPr>
              <a:t>1 withdrew consent</a:t>
            </a:r>
          </a:p>
        </p:txBody>
      </p:sp>
    </p:spTree>
    <p:extLst>
      <p:ext uri="{BB962C8B-B14F-4D97-AF65-F5344CB8AC3E}">
        <p14:creationId xmlns:p14="http://schemas.microsoft.com/office/powerpoint/2010/main" val="73524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79"/>
            <a:ext cx="9144000" cy="55602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Baseline and Procedural Characteristics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97831"/>
              </p:ext>
            </p:extLst>
          </p:nvPr>
        </p:nvGraphicFramePr>
        <p:xfrm>
          <a:off x="368298" y="622300"/>
          <a:ext cx="8318501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3-month DAPT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12-month DAPT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No. of patients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320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459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Age (year)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62 (55</a:t>
                      </a: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69)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63 (56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70)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0.1050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Men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219 (68%)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347 (76%)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0.0274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Hypertension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164 (51%)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263 (57%)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0.0952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Diabetes mellitus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68 (21%)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104 (23%)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0.6411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Clinical diagnosis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0.3763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Stable angina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177 (55%)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256 (56%)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Unstable angina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111 (35%)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144 (31%)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Acute myocardial infarction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32 (10%)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59 (13%)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Used drug-eluting stent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0.1181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EES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151 (47%)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248 (52·5%)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BES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171 (53%)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224 (47·5%)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Usage of OCT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164 (51%)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220 (47%)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0.2315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Stent diameter (mm)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3.14 ± 0.40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3.22 ± 0.39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0.0118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Stent length (mm)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18.0 (15.0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18.0)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18.0 (15.0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23.0)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0.0413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Adjuvant post-dilation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171 (53%)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272 (58%)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0.2078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61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Conflict of Interest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28700"/>
            <a:ext cx="8250238" cy="7524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/>
              <a:t>I have nothing to disclose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" y="4705619"/>
            <a:ext cx="9142706" cy="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655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154"/>
            <a:ext cx="9144000" cy="55602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Three-month OCT Findings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6991"/>
              </p:ext>
            </p:extLst>
          </p:nvPr>
        </p:nvGraphicFramePr>
        <p:xfrm>
          <a:off x="161926" y="1079500"/>
          <a:ext cx="8801100" cy="3276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062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3-month DAPT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12-month DAPT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Stent volume index (mm</a:t>
                      </a:r>
                      <a:r>
                        <a:rPr lang="en-US" sz="1600" b="1" kern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/mm)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7.3 ± 2.5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7.8 ± 2.2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0.0116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Lumen volume index (mm</a:t>
                      </a:r>
                      <a:r>
                        <a:rPr lang="en-US" sz="1600" b="1" kern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/mm)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6.8 ± 2.3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7.4 ± 2.1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0.0002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Neointima volume index (mm</a:t>
                      </a:r>
                      <a:r>
                        <a:rPr lang="en-US" sz="1600" b="1" kern="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</a:t>
                      </a: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/mm)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0.6 ± 0.4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0.3 ± 0.2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&lt;0.0001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No. of analyzed cross sections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5,687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8,476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Cross sections with any uncovered strut (%)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16.7 (8.0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28.0)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66.7 (50.0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83.3)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&lt;0.0001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Cross sections with uncovered strut &gt;0.3 (%)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 (0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23.5 (10.7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41.7)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&lt;0.0001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Cross sections with any malapposed strut (%)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 (0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5.3)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12.5 (0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30.2)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&lt;0.0001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Maximal malapposed distance (μm)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250.0 (180.0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410.0)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285.0 (190.0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460.0)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0.1325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No. of analyzed struts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57,771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88,786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Uncovered struts (%)</a:t>
                      </a:r>
                      <a:endParaRPr lang="ko-KR" sz="16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2.5 (1.0–4.4)</a:t>
                      </a:r>
                      <a:endParaRPr lang="ko-KR" sz="16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17.</a:t>
                      </a:r>
                      <a:r>
                        <a:rPr lang="en-US" sz="16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4</a:t>
                      </a:r>
                      <a:r>
                        <a:rPr lang="en-US" sz="16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(1</a:t>
                      </a:r>
                      <a:r>
                        <a:rPr lang="en-US" sz="16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0.3</a:t>
                      </a:r>
                      <a:r>
                        <a:rPr lang="en-US" sz="16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–27.3)</a:t>
                      </a:r>
                      <a:endParaRPr lang="ko-KR" sz="16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&lt;0.0001</a:t>
                      </a:r>
                      <a:endParaRPr lang="ko-KR" sz="16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marL="18034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Malapposed struts (%)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 (0–0.6)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1.8 (0–6.1)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&lt;0.0001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32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179"/>
            <a:ext cx="9144000" cy="55602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Secondary Outcome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97898"/>
              </p:ext>
            </p:extLst>
          </p:nvPr>
        </p:nvGraphicFramePr>
        <p:xfrm>
          <a:off x="368298" y="1136650"/>
          <a:ext cx="8318499" cy="3130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3062"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3-month DAPT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(n=320)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12-month DAPT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(n=459)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Difference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(95% CI)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Cardiac death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-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MI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 (0.3%)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0.3% (-0.3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0.9)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0.4108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Definite or probable ST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 (0.3%)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0.3% (-0.3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0.9)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0.4108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Bleeding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 (0.3%)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3 (0.7%)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-0.3% (-1.3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0.6)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0.5138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marL="18034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Major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marL="18034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Minor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 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2"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Target-vessel revascularization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 (0.6%)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2 (0.4%)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0.2% (-0.9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1.2)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0.7175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505"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 composite of cardiac death, MI, definite/probable ST, and major bleeding</a:t>
                      </a:r>
                      <a:endParaRPr lang="ko-KR" sz="16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 (0.3%)</a:t>
                      </a:r>
                      <a:endParaRPr lang="ko-KR" sz="16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 (0.2%)</a:t>
                      </a:r>
                      <a:endParaRPr lang="ko-KR" sz="16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0.1% (-0.7</a:t>
                      </a:r>
                      <a:r>
                        <a:rPr lang="en-US" sz="16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0.8)</a:t>
                      </a:r>
                      <a:endParaRPr lang="ko-KR" sz="16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0.7967</a:t>
                      </a:r>
                      <a:endParaRPr lang="ko-KR" sz="16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340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878" y="1022251"/>
            <a:ext cx="820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  <a:cs typeface="Arial" pitchFamily="34" charset="0"/>
              </a:rPr>
              <a:t>Strut coverage at 3-month follow-up OCT evaluation was similar for EES and BES.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  <a:cs typeface="Arial" pitchFamily="34" charset="0"/>
              </a:rPr>
              <a:t>OCT-guided DES implantation resulted in better strut coverage than angiography-guided DES implantation at 3-month follow-up.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ko-KR" sz="2400" b="1" dirty="0">
              <a:latin typeface="Calibri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  <a:cs typeface="Arial" pitchFamily="34" charset="0"/>
              </a:rPr>
              <a:t>Three-month DAPT based on a favorable degree of strut coverage upon OCT evaluation was feasible in selected patients receiving new-generation DES.</a:t>
            </a:r>
            <a:endParaRPr lang="ko-KR" altLang="en-US" sz="24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4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0626_korger-4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4712"/>
            <a:ext cx="765333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09600" y="109537"/>
            <a:ext cx="7653338" cy="46910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latinLnBrk="0" hangingPunct="0"/>
            <a:endParaRPr kumimoji="0" lang="ko-KR" altLang="en-US" sz="2400" b="1">
              <a:latin typeface="Arial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136652" y="282179"/>
            <a:ext cx="684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kumimoji="0" lang="en-US" altLang="ko-KR" sz="6600" b="1" dirty="0">
                <a:solidFill>
                  <a:srgbClr val="FFFF00"/>
                </a:solidFill>
                <a:latin typeface="Arial Black" pitchFamily="34" charset="0"/>
              </a:rPr>
              <a:t>Dreams will</a:t>
            </a:r>
          </a:p>
          <a:p>
            <a:pPr algn="ctr">
              <a:lnSpc>
                <a:spcPct val="80000"/>
              </a:lnSpc>
            </a:pPr>
            <a:r>
              <a:rPr kumimoji="0" lang="en-US" altLang="ko-KR" sz="6600" b="1" dirty="0">
                <a:solidFill>
                  <a:srgbClr val="FFFF00"/>
                </a:solidFill>
                <a:latin typeface="Arial Black" pitchFamily="34" charset="0"/>
              </a:rPr>
              <a:t>come true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" y="4800601"/>
            <a:ext cx="914270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67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1" y="1013456"/>
            <a:ext cx="868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cs typeface="Arial" pitchFamily="34" charset="0"/>
              </a:rPr>
              <a:t>Adverse cardiac events after drug-eluting stent (DES) implantation have been associated with the delayed healing of stented artery</a:t>
            </a:r>
          </a:p>
          <a:p>
            <a:pPr algn="r"/>
            <a:r>
              <a:rPr lang="en-US" altLang="ko-KR" sz="1600" dirty="0">
                <a:cs typeface="Calibri" pitchFamily="34" charset="0"/>
              </a:rPr>
              <a:t>1. </a:t>
            </a:r>
            <a:r>
              <a:rPr lang="en-US" altLang="ko-KR" sz="1600" dirty="0" err="1">
                <a:cs typeface="Calibri" pitchFamily="34" charset="0"/>
              </a:rPr>
              <a:t>Joner</a:t>
            </a:r>
            <a:r>
              <a:rPr lang="en-US" altLang="ko-KR" sz="1600" dirty="0">
                <a:cs typeface="Calibri" pitchFamily="34" charset="0"/>
              </a:rPr>
              <a:t> M, et al. </a:t>
            </a:r>
            <a:r>
              <a:rPr lang="en-US" altLang="ko-KR" sz="1600" i="1" dirty="0">
                <a:cs typeface="Calibri" pitchFamily="34" charset="0"/>
              </a:rPr>
              <a:t>J Am </a:t>
            </a:r>
            <a:r>
              <a:rPr lang="en-US" altLang="ko-KR" sz="1600" i="1" dirty="0" err="1">
                <a:cs typeface="Calibri" pitchFamily="34" charset="0"/>
              </a:rPr>
              <a:t>Coll</a:t>
            </a:r>
            <a:r>
              <a:rPr lang="en-US" altLang="ko-KR" sz="1600" i="1" dirty="0">
                <a:cs typeface="Calibri" pitchFamily="34" charset="0"/>
              </a:rPr>
              <a:t> Cardiol </a:t>
            </a:r>
            <a:r>
              <a:rPr lang="en-US" altLang="ko-KR" sz="1600" dirty="0">
                <a:cs typeface="Calibri" pitchFamily="34" charset="0"/>
              </a:rPr>
              <a:t>2006;48:193-202</a:t>
            </a:r>
            <a:endParaRPr lang="ko-KR" altLang="en-US" sz="1600" dirty="0">
              <a:cs typeface="Calibri" pitchFamily="34" charset="0"/>
            </a:endParaRPr>
          </a:p>
          <a:p>
            <a:pPr algn="r"/>
            <a:r>
              <a:rPr lang="en-US" altLang="ko-KR" sz="1600" dirty="0">
                <a:cs typeface="Calibri" pitchFamily="34" charset="0"/>
              </a:rPr>
              <a:t>2. Finn AV, et al. </a:t>
            </a:r>
            <a:r>
              <a:rPr lang="en-US" altLang="ko-KR" sz="1600" i="1" dirty="0">
                <a:cs typeface="Calibri" pitchFamily="34" charset="0"/>
              </a:rPr>
              <a:t>Circulation</a:t>
            </a:r>
            <a:r>
              <a:rPr lang="en-US" altLang="ko-KR" sz="1600" dirty="0">
                <a:cs typeface="Calibri" pitchFamily="34" charset="0"/>
              </a:rPr>
              <a:t> 2007;115:2435-41</a:t>
            </a:r>
            <a:endParaRPr lang="ko-KR" altLang="en-US" sz="1600" dirty="0">
              <a:cs typeface="Calibri" pitchFamily="34" charset="0"/>
            </a:endParaRPr>
          </a:p>
          <a:p>
            <a:pPr algn="r"/>
            <a:r>
              <a:rPr lang="en-US" altLang="ko-KR" sz="1600" dirty="0">
                <a:cs typeface="Calibri" pitchFamily="34" charset="0"/>
              </a:rPr>
              <a:t>3. </a:t>
            </a:r>
            <a:r>
              <a:rPr lang="en-US" altLang="ko-KR" sz="1600" dirty="0" err="1">
                <a:cs typeface="Calibri" pitchFamily="34" charset="0"/>
              </a:rPr>
              <a:t>Souteyrand</a:t>
            </a:r>
            <a:r>
              <a:rPr lang="en-US" altLang="ko-KR" sz="1600" dirty="0">
                <a:cs typeface="Calibri" pitchFamily="34" charset="0"/>
              </a:rPr>
              <a:t> G, </a:t>
            </a:r>
            <a:r>
              <a:rPr lang="en-US" altLang="ko-KR" sz="1600" i="1" dirty="0" err="1">
                <a:cs typeface="Calibri" pitchFamily="34" charset="0"/>
              </a:rPr>
              <a:t>Eur</a:t>
            </a:r>
            <a:r>
              <a:rPr lang="en-US" altLang="ko-KR" sz="1600" i="1" dirty="0">
                <a:cs typeface="Calibri" pitchFamily="34" charset="0"/>
              </a:rPr>
              <a:t> Heart J</a:t>
            </a:r>
            <a:r>
              <a:rPr lang="en-US" altLang="ko-KR" sz="1600" dirty="0">
                <a:cs typeface="Calibri" pitchFamily="34" charset="0"/>
              </a:rPr>
              <a:t> 2016;37:1208-16 </a:t>
            </a:r>
            <a:endParaRPr lang="ko-KR" altLang="en-US" sz="1600" dirty="0">
              <a:cs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altLang="ko-KR" sz="2000" b="1" dirty="0"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cs typeface="Arial" pitchFamily="34" charset="0"/>
              </a:rPr>
              <a:t>The delayed healing of a stented artery requires an extended duration of dual antiplatelet therapy (DAPT)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ko-KR" sz="2000" b="1" dirty="0"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cs typeface="Arial" pitchFamily="34" charset="0"/>
              </a:rPr>
              <a:t>The improvement of DES strut coverage may be translated into an early discontinuation of DAPT.</a:t>
            </a:r>
            <a:endParaRPr lang="ko-KR" alt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1019177"/>
            <a:ext cx="8867775" cy="335013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/>
              <a:t>Seven centers in Korea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/>
              <a:t>Enrollment period: between January 2013 and April 2016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b="1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/>
              <a:t>Eligible participants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dirty="0"/>
              <a:t>at least 20 years old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dirty="0"/>
              <a:t>typical angina and evidence of objective myocardial ischemia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dirty="0"/>
              <a:t>significant coronary artery stenosis (&gt;70% of DS by visual estimation)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dirty="0"/>
              <a:t>anticipated 24-mm or shorter stent implantation</a:t>
            </a:r>
          </a:p>
        </p:txBody>
      </p:sp>
    </p:spTree>
    <p:extLst>
      <p:ext uri="{BB962C8B-B14F-4D97-AF65-F5344CB8AC3E}">
        <p14:creationId xmlns:p14="http://schemas.microsoft.com/office/powerpoint/2010/main" val="266844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033" y="522933"/>
            <a:ext cx="883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atin typeface="Calibri" pitchFamily="34" charset="0"/>
                <a:cs typeface="Calibri" pitchFamily="34" charset="0"/>
              </a:rPr>
              <a:t>1,100 patients requiring DES implantation with two-by-two factorial design</a:t>
            </a:r>
            <a:endParaRPr lang="ko-KR" altLang="en-U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직선 연결선 28"/>
          <p:cNvCxnSpPr/>
          <p:nvPr/>
        </p:nvCxnSpPr>
        <p:spPr>
          <a:xfrm>
            <a:off x="2417291" y="1569940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7"/>
          <p:cNvCxnSpPr/>
          <p:nvPr/>
        </p:nvCxnSpPr>
        <p:spPr>
          <a:xfrm>
            <a:off x="2411649" y="1705308"/>
            <a:ext cx="43207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01691" y="2067287"/>
            <a:ext cx="694167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Primary outcome: percentage of  uncovered strut at 3 months by OCT</a:t>
            </a:r>
          </a:p>
        </p:txBody>
      </p:sp>
      <p:cxnSp>
        <p:nvCxnSpPr>
          <p:cNvPr id="32" name="직선 연결선 6"/>
          <p:cNvCxnSpPr/>
          <p:nvPr/>
        </p:nvCxnSpPr>
        <p:spPr>
          <a:xfrm>
            <a:off x="3110307" y="2634240"/>
            <a:ext cx="28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7"/>
          <p:cNvCxnSpPr/>
          <p:nvPr/>
        </p:nvCxnSpPr>
        <p:spPr>
          <a:xfrm>
            <a:off x="4572000" y="2450007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22"/>
          <p:cNvCxnSpPr/>
          <p:nvPr/>
        </p:nvCxnSpPr>
        <p:spPr>
          <a:xfrm>
            <a:off x="4572000" y="1709037"/>
            <a:ext cx="0" cy="35999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36001" y="3381889"/>
            <a:ext cx="2160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atin typeface="Calibri" pitchFamily="34" charset="0"/>
                <a:cs typeface="Calibri" pitchFamily="34" charset="0"/>
              </a:rPr>
              <a:t>Stop clopidogrel</a:t>
            </a:r>
          </a:p>
          <a:p>
            <a:pPr algn="ctr"/>
            <a:r>
              <a:rPr lang="en-US" altLang="ko-KR" b="1" dirty="0">
                <a:latin typeface="Calibri" pitchFamily="34" charset="0"/>
                <a:cs typeface="Calibri" pitchFamily="34" charset="0"/>
              </a:rPr>
              <a:t>(3-month DAPT)</a:t>
            </a:r>
            <a:endParaRPr lang="ko-KR" altLang="en-US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788633" y="2823012"/>
            <a:ext cx="5566734" cy="369332"/>
            <a:chOff x="1788633" y="3055771"/>
            <a:chExt cx="556673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1788633" y="3055771"/>
              <a:ext cx="27000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Calibri" pitchFamily="34" charset="0"/>
                  <a:cs typeface="Calibri" pitchFamily="34" charset="0"/>
                </a:rPr>
                <a:t>Uncovered strut ≤ 6.0%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55367" y="3055771"/>
              <a:ext cx="27000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Calibri" pitchFamily="34" charset="0"/>
                  <a:cs typeface="Calibri" pitchFamily="34" charset="0"/>
                </a:rPr>
                <a:t>Uncovered strut &gt; 6.0%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902735" y="3381889"/>
            <a:ext cx="2160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atin typeface="Calibri" pitchFamily="34" charset="0"/>
                <a:cs typeface="Calibri" pitchFamily="34" charset="0"/>
              </a:rPr>
              <a:t>Continue clopidogrel</a:t>
            </a:r>
          </a:p>
          <a:p>
            <a:pPr algn="ctr"/>
            <a:r>
              <a:rPr lang="en-US" altLang="ko-KR" b="1" dirty="0">
                <a:latin typeface="Calibri" pitchFamily="34" charset="0"/>
                <a:cs typeface="Calibri" pitchFamily="34" charset="0"/>
              </a:rPr>
              <a:t>(12-month DAPT)</a:t>
            </a:r>
            <a:endParaRPr lang="ko-KR" altLang="en-U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1" name="직선 화살표 연결선 24"/>
          <p:cNvCxnSpPr/>
          <p:nvPr/>
        </p:nvCxnSpPr>
        <p:spPr>
          <a:xfrm>
            <a:off x="3115896" y="2637415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18"/>
          <p:cNvCxnSpPr/>
          <p:nvPr/>
        </p:nvCxnSpPr>
        <p:spPr>
          <a:xfrm>
            <a:off x="3115896" y="3197315"/>
            <a:ext cx="0" cy="1799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24"/>
          <p:cNvCxnSpPr/>
          <p:nvPr/>
        </p:nvCxnSpPr>
        <p:spPr>
          <a:xfrm>
            <a:off x="5986421" y="2637415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18"/>
          <p:cNvCxnSpPr/>
          <p:nvPr/>
        </p:nvCxnSpPr>
        <p:spPr>
          <a:xfrm>
            <a:off x="5986421" y="3197315"/>
            <a:ext cx="0" cy="1799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4447" y="1222231"/>
            <a:ext cx="412044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EES (</a:t>
            </a:r>
            <a:r>
              <a:rPr lang="en-US" altLang="ko-KR" sz="1600" b="1" dirty="0" err="1">
                <a:latin typeface="Calibri" pitchFamily="34" charset="0"/>
                <a:cs typeface="Calibri" pitchFamily="34" charset="0"/>
              </a:rPr>
              <a:t>Xience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) vs. BES (</a:t>
            </a:r>
            <a:r>
              <a:rPr lang="en-US" altLang="ko-KR" sz="1600" b="1" dirty="0" err="1">
                <a:latin typeface="Calibri" pitchFamily="34" charset="0"/>
                <a:cs typeface="Calibri" pitchFamily="34" charset="0"/>
              </a:rPr>
              <a:t>Nobori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) were randomized </a:t>
            </a:r>
            <a:endParaRPr lang="ko-KR" alt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29110" y="1222231"/>
            <a:ext cx="4314865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OCT vs. angiography guidance were randomized</a:t>
            </a:r>
            <a:endParaRPr lang="ko-KR" altLang="en-US" sz="16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직선 화살표 연결선 7"/>
          <p:cNvCxnSpPr>
            <a:endCxn id="46" idx="0"/>
          </p:cNvCxnSpPr>
          <p:nvPr/>
        </p:nvCxnSpPr>
        <p:spPr>
          <a:xfrm flipH="1">
            <a:off x="2454668" y="923329"/>
            <a:ext cx="1061180" cy="298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9"/>
          <p:cNvCxnSpPr>
            <a:endCxn id="47" idx="0"/>
          </p:cNvCxnSpPr>
          <p:nvPr/>
        </p:nvCxnSpPr>
        <p:spPr>
          <a:xfrm>
            <a:off x="5628154" y="923329"/>
            <a:ext cx="1158389" cy="298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28"/>
          <p:cNvCxnSpPr/>
          <p:nvPr/>
        </p:nvCxnSpPr>
        <p:spPr>
          <a:xfrm>
            <a:off x="6726707" y="1569940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27"/>
          <p:cNvCxnSpPr/>
          <p:nvPr/>
        </p:nvCxnSpPr>
        <p:spPr>
          <a:xfrm>
            <a:off x="3131660" y="4169108"/>
            <a:ext cx="28806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6189" y="4366987"/>
            <a:ext cx="881230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Secondary outcome: cardiac death, MI, stent thrombosis, and major bleeding at 12 months</a:t>
            </a:r>
          </a:p>
        </p:txBody>
      </p:sp>
      <p:cxnSp>
        <p:nvCxnSpPr>
          <p:cNvPr id="65" name="직선 화살표 연결선 22"/>
          <p:cNvCxnSpPr/>
          <p:nvPr/>
        </p:nvCxnSpPr>
        <p:spPr>
          <a:xfrm>
            <a:off x="4572000" y="4172838"/>
            <a:ext cx="0" cy="1799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28"/>
          <p:cNvCxnSpPr/>
          <p:nvPr/>
        </p:nvCxnSpPr>
        <p:spPr>
          <a:xfrm>
            <a:off x="3115896" y="4033740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28"/>
          <p:cNvCxnSpPr/>
          <p:nvPr/>
        </p:nvCxnSpPr>
        <p:spPr>
          <a:xfrm>
            <a:off x="5986421" y="4033740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69033" y="74500"/>
            <a:ext cx="8874942" cy="423550"/>
          </a:xfrm>
          <a:prstGeom prst="rect">
            <a:avLst/>
          </a:prstGeom>
          <a:gradFill rotWithShape="0">
            <a:gsLst>
              <a:gs pos="0">
                <a:srgbClr val="000066">
                  <a:gamma/>
                  <a:shade val="69804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1588" indent="-1588" algn="ctr" defTabSz="919163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marL="1588" indent="-1588" algn="ctr" defTabSz="919163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돋움" pitchFamily="50" charset="-127"/>
              </a:defRPr>
            </a:lvl2pPr>
            <a:lvl3pPr marL="1588" indent="-1588" algn="ctr" defTabSz="919163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돋움" pitchFamily="50" charset="-127"/>
              </a:defRPr>
            </a:lvl3pPr>
            <a:lvl4pPr marL="1588" indent="-1588" algn="ctr" defTabSz="919163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돋움" pitchFamily="50" charset="-127"/>
              </a:defRPr>
            </a:lvl4pPr>
            <a:lvl5pPr marL="1588" indent="-1588" algn="ctr" defTabSz="919163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돋움" pitchFamily="50" charset="-127"/>
              </a:defRPr>
            </a:lvl5pPr>
            <a:lvl6pPr marL="458788" algn="ctr" defTabSz="919163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돋움" pitchFamily="50" charset="-127"/>
              </a:defRPr>
            </a:lvl6pPr>
            <a:lvl7pPr marL="915988" algn="ctr" defTabSz="919163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돋움" pitchFamily="50" charset="-127"/>
              </a:defRPr>
            </a:lvl7pPr>
            <a:lvl8pPr marL="1373188" algn="ctr" defTabSz="919163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돋움" pitchFamily="50" charset="-127"/>
              </a:defRPr>
            </a:lvl8pPr>
            <a:lvl9pPr marL="1830388" algn="ctr" defTabSz="919163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돋움" pitchFamily="50" charset="-127"/>
              </a:defRPr>
            </a:lvl9pPr>
          </a:lstStyle>
          <a:p>
            <a:r>
              <a:rPr lang="en-US" sz="2800" dirty="0">
                <a:effectLst/>
              </a:rPr>
              <a:t>Study Flow</a:t>
            </a:r>
          </a:p>
        </p:txBody>
      </p:sp>
    </p:spTree>
    <p:extLst>
      <p:ext uri="{BB962C8B-B14F-4D97-AF65-F5344CB8AC3E}">
        <p14:creationId xmlns:p14="http://schemas.microsoft.com/office/powerpoint/2010/main" val="147723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Hypotheses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776" y="1146076"/>
            <a:ext cx="8724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Randomization with two-by-two factorial design</a:t>
            </a:r>
          </a:p>
          <a:p>
            <a:pPr lvl="1" algn="just"/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1. EES would show better strut coverage than BES at 3-month follow-up OCT</a:t>
            </a:r>
          </a:p>
          <a:p>
            <a:pPr lvl="1" algn="just"/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2. OCT-guided stent implantation would show better strut coverage than angiography-guided stent implantation at 3-month follow-up OCT. </a:t>
            </a:r>
          </a:p>
          <a:p>
            <a:pPr lvl="1" algn="just"/>
            <a:endParaRPr lang="en-US" altLang="ko-KR" sz="2000" b="1" dirty="0">
              <a:latin typeface="Calibri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We also examined clinical outcome with observational cohort manner…</a:t>
            </a:r>
          </a:p>
          <a:p>
            <a:pPr lvl="1" algn="just"/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3. Three-month DAPT based on a favorable degree of strut coverage would show similar long-term clinical outcomes as 12-month DAPT due to a poor degree of strut coverage</a:t>
            </a:r>
          </a:p>
          <a:p>
            <a:pPr marL="800100" lvl="1" indent="-342900" algn="just">
              <a:buAutoNum type="arabicPeriod"/>
            </a:pPr>
            <a:endParaRPr lang="ko-KR" altLang="en-US" sz="20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6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2124"/>
            <a:ext cx="9144000" cy="591573"/>
          </a:xfrm>
        </p:spPr>
        <p:txBody>
          <a:bodyPr>
            <a:normAutofit/>
          </a:bodyPr>
          <a:lstStyle/>
          <a:p>
            <a:r>
              <a:rPr lang="en-US" sz="3600" b="1" dirty="0"/>
              <a:t>Procedures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91747"/>
            <a:ext cx="82089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DESs: EES (</a:t>
            </a:r>
            <a:r>
              <a:rPr lang="en-US" altLang="ko-KR" sz="2000" b="1" dirty="0" err="1">
                <a:latin typeface="Calibri" pitchFamily="34" charset="0"/>
                <a:cs typeface="Arial" pitchFamily="34" charset="0"/>
              </a:rPr>
              <a:t>Xience</a:t>
            </a:r>
            <a:r>
              <a:rPr lang="en-US" altLang="ko-KR" sz="2000" b="1" baseline="30000" dirty="0"/>
              <a:t>®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, Abbott Vascular) and DES (</a:t>
            </a:r>
            <a:r>
              <a:rPr lang="en-US" altLang="ko-KR" sz="2000" b="1" dirty="0" err="1">
                <a:latin typeface="Calibri" pitchFamily="34" charset="0"/>
                <a:cs typeface="Arial" pitchFamily="34" charset="0"/>
              </a:rPr>
              <a:t>Nobori</a:t>
            </a:r>
            <a:r>
              <a:rPr lang="en-US" altLang="ko-KR" sz="2000" b="1" baseline="30000" dirty="0"/>
              <a:t>®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, Terumo)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Criteria for optimal DES implantation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Angiography guidance: residual DS &lt;20% by visual estimation and absence of angiographically detected dissection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OCT guidance: minimal stent cross-sectional area &gt;4.0 mm</a:t>
            </a:r>
            <a:r>
              <a:rPr lang="en-US" altLang="ko-KR" sz="2000" b="1" baseline="30000" dirty="0">
                <a:latin typeface="Calibri" pitchFamily="34" charset="0"/>
                <a:cs typeface="Arial" pitchFamily="34" charset="0"/>
              </a:rPr>
              <a:t>2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 and minimal degree of stent strut malapposition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ko-KR" sz="2000" b="1" dirty="0">
              <a:latin typeface="Calibri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Discontinuation of clopidogrel at 3-month follow-up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If percentage of uncovered strut was </a:t>
            </a:r>
            <a:r>
              <a:rPr lang="en-US" altLang="ko-KR" sz="2000" b="1" u="sng" dirty="0">
                <a:latin typeface="Calibri" pitchFamily="34" charset="0"/>
                <a:cs typeface="Arial" pitchFamily="34" charset="0"/>
              </a:rPr>
              <a:t>&lt;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6%, clopidogrel was discontinued (</a:t>
            </a:r>
            <a:r>
              <a:rPr lang="en-US" altLang="ko-KR" b="1" dirty="0">
                <a:latin typeface="Calibri" pitchFamily="34" charset="0"/>
                <a:cs typeface="Arial" pitchFamily="34" charset="0"/>
              </a:rPr>
              <a:t>Won H, et al. </a:t>
            </a:r>
            <a:r>
              <a:rPr lang="en-US" altLang="ko-KR" sz="1600" b="1" i="1" dirty="0" err="1">
                <a:latin typeface="Calibri" pitchFamily="34" charset="0"/>
                <a:cs typeface="Arial" pitchFamily="34" charset="0"/>
              </a:rPr>
              <a:t>Int</a:t>
            </a:r>
            <a:r>
              <a:rPr lang="en-US" altLang="ko-KR" sz="1600" b="1" i="1" dirty="0">
                <a:latin typeface="Calibri" pitchFamily="34" charset="0"/>
                <a:cs typeface="Arial" pitchFamily="34" charset="0"/>
              </a:rPr>
              <a:t> J </a:t>
            </a:r>
            <a:r>
              <a:rPr lang="en-US" altLang="ko-KR" sz="1600" b="1" i="1" dirty="0" err="1">
                <a:latin typeface="Calibri" pitchFamily="34" charset="0"/>
                <a:cs typeface="Arial" pitchFamily="34" charset="0"/>
              </a:rPr>
              <a:t>Cardiovasc</a:t>
            </a:r>
            <a:r>
              <a:rPr lang="en-US" altLang="ko-KR" sz="1600" b="1" i="1" dirty="0">
                <a:latin typeface="Calibri" pitchFamily="34" charset="0"/>
                <a:cs typeface="Arial" pitchFamily="34" charset="0"/>
              </a:rPr>
              <a:t> Imaging</a:t>
            </a:r>
            <a:r>
              <a:rPr lang="en-US" altLang="ko-KR" b="1" dirty="0">
                <a:latin typeface="Calibri" pitchFamily="34" charset="0"/>
                <a:cs typeface="Arial" pitchFamily="34" charset="0"/>
              </a:rPr>
              <a:t> 2013;29:1255-63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) (3-month DAPT and then aspirin alone)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Otherwise, clopidogrel was maintained for at least 12 months after DES implantation (12-month DAPT)</a:t>
            </a:r>
            <a:endParaRPr lang="ko-KR" altLang="en-US" sz="20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936526"/>
            <a:ext cx="8208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Primary outcome: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 the difference in early strut coverage 1) between EES and BES groups and 2) between OCT- and angiography-guided implantation group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Early strut coverage: 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measurement of the percentage of uncovered struts upon 3-month follow-up OCT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ko-KR" sz="2000" b="1" dirty="0">
              <a:latin typeface="Calibri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Secondary outcome:</a:t>
            </a:r>
            <a:r>
              <a:rPr lang="en-US" altLang="ko-KR" sz="2000" b="1" dirty="0">
                <a:latin typeface="Calibri" pitchFamily="34" charset="0"/>
                <a:cs typeface="Arial" pitchFamily="34" charset="0"/>
              </a:rPr>
              <a:t> a composite of cardiac death, myocardial infarction, stent thrombosis, and major bleeding during the first 12 months after hospital discharge among patients who received 3-month or 12-month DAPT after DES implantation depending on the degree of strut coverage at 3-month follow-up</a:t>
            </a:r>
            <a:endParaRPr lang="ko-KR" altLang="en-US" sz="20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OCT analyses of strut coverage and apposition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909341"/>
            <a:ext cx="8229600" cy="339447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b="1" dirty="0"/>
              <a:t>analyzed at 1-mm intervals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1200" b="1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struts were classified as uncovered, if neointimal thickness of the strut was zero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b="1" dirty="0"/>
              <a:t>struts were classified as malapposed, if it did not abut the vessel wall and its detachment from the vessel wall was ≥100 μm for Xience</a:t>
            </a:r>
            <a:r>
              <a:rPr lang="en-US" sz="1800" b="1" baseline="30000" dirty="0"/>
              <a:t>®</a:t>
            </a:r>
            <a:r>
              <a:rPr lang="en-US" sz="1800" b="1" dirty="0"/>
              <a:t> or ≥130 μm for Nobori</a:t>
            </a:r>
            <a:r>
              <a:rPr lang="en-US" sz="1800" b="1" baseline="30000" dirty="0"/>
              <a:t>®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1200" b="1" baseline="30000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b="1" dirty="0"/>
              <a:t>struts were classified in 4 categories</a:t>
            </a:r>
            <a:endParaRPr lang="en-US" sz="1800" b="1" baseline="30000" dirty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1" dirty="0"/>
              <a:t>covered embedded (A): covered by tissue and not otherwise interrupting the lumen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1" dirty="0"/>
              <a:t>covered protruding (B): covered by tissue but extending into the lumen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1" dirty="0"/>
              <a:t>uncovered apposed (C): not covered by tissue but abutting the vessel wall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1" dirty="0"/>
              <a:t>uncovered malapposed (D): not covered by tissue and not abutting the vessel wall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4248150" y="430381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Guagliumi G, et al. </a:t>
            </a:r>
            <a:r>
              <a:rPr lang="en-US" sz="1400" i="1" dirty="0"/>
              <a:t>Circulation</a:t>
            </a:r>
            <a:r>
              <a:rPr lang="en-US" sz="1400" dirty="0"/>
              <a:t> 2011;123:274-81 </a:t>
            </a:r>
          </a:p>
        </p:txBody>
      </p:sp>
    </p:spTree>
    <p:extLst>
      <p:ext uri="{BB962C8B-B14F-4D97-AF65-F5344CB8AC3E}">
        <p14:creationId xmlns:p14="http://schemas.microsoft.com/office/powerpoint/2010/main" val="475912240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">
      <a:dk1>
        <a:srgbClr val="000066"/>
      </a:dk1>
      <a:lt1>
        <a:srgbClr val="FFFFFF"/>
      </a:lt1>
      <a:dk2>
        <a:srgbClr val="000099"/>
      </a:dk2>
      <a:lt2>
        <a:srgbClr val="FAFD00"/>
      </a:lt2>
      <a:accent1>
        <a:srgbClr val="66FFFF"/>
      </a:accent1>
      <a:accent2>
        <a:srgbClr val="A2C1FE"/>
      </a:accent2>
      <a:accent3>
        <a:srgbClr val="AAAACA"/>
      </a:accent3>
      <a:accent4>
        <a:srgbClr val="DADADA"/>
      </a:accent4>
      <a:accent5>
        <a:srgbClr val="B8FFFF"/>
      </a:accent5>
      <a:accent6>
        <a:srgbClr val="92AFE6"/>
      </a:accent6>
      <a:hlink>
        <a:srgbClr val="D49FFF"/>
      </a:hlink>
      <a:folHlink>
        <a:srgbClr val="618FFD"/>
      </a:folHlink>
    </a:clrScheme>
    <a:fontScheme name="사용자 지정 1">
      <a:majorFont>
        <a:latin typeface="Calibri"/>
        <a:ea typeface="돋움"/>
        <a:cs typeface=""/>
      </a:majorFont>
      <a:minorFont>
        <a:latin typeface="Calibri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lg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lg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새 프레젠테이션 1">
        <a:dk1>
          <a:srgbClr val="000066"/>
        </a:dk1>
        <a:lt1>
          <a:srgbClr val="66FFFF"/>
        </a:lt1>
        <a:dk2>
          <a:srgbClr val="000099"/>
        </a:dk2>
        <a:lt2>
          <a:srgbClr val="FAFD00"/>
        </a:lt2>
        <a:accent1>
          <a:srgbClr val="66FFFF"/>
        </a:accent1>
        <a:accent2>
          <a:srgbClr val="A2C1FE"/>
        </a:accent2>
        <a:accent3>
          <a:srgbClr val="AAAACA"/>
        </a:accent3>
        <a:accent4>
          <a:srgbClr val="56DADA"/>
        </a:accent4>
        <a:accent5>
          <a:srgbClr val="B8FFFF"/>
        </a:accent5>
        <a:accent6>
          <a:srgbClr val="92AFE6"/>
        </a:accent6>
        <a:hlink>
          <a:srgbClr val="D49FFF"/>
        </a:hlink>
        <a:folHlink>
          <a:srgbClr val="618F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새 프레젠테이션 2">
        <a:dk1>
          <a:srgbClr val="000066"/>
        </a:dk1>
        <a:lt1>
          <a:srgbClr val="66FFFF"/>
        </a:lt1>
        <a:dk2>
          <a:srgbClr val="000099"/>
        </a:dk2>
        <a:lt2>
          <a:srgbClr val="FAFD00"/>
        </a:lt2>
        <a:accent1>
          <a:srgbClr val="99FFFF"/>
        </a:accent1>
        <a:accent2>
          <a:srgbClr val="A2C1FE"/>
        </a:accent2>
        <a:accent3>
          <a:srgbClr val="AAAACA"/>
        </a:accent3>
        <a:accent4>
          <a:srgbClr val="56DADA"/>
        </a:accent4>
        <a:accent5>
          <a:srgbClr val="CAFFFF"/>
        </a:accent5>
        <a:accent6>
          <a:srgbClr val="92AFE6"/>
        </a:accent6>
        <a:hlink>
          <a:srgbClr val="D49FFF"/>
        </a:hlink>
        <a:folHlink>
          <a:srgbClr val="618F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새 프레젠테이션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새 프레젠테이션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새 프레젠테이션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새 프레젠테이션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새 프레젠테이션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새 프레젠테이션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새 프레젠테이션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1129</TotalTime>
  <Words>1921</Words>
  <Application>Microsoft Office PowerPoint</Application>
  <PresentationFormat>On-screen Show (16:9)</PresentationFormat>
  <Paragraphs>451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돋움</vt:lpstr>
      <vt:lpstr>돋움체</vt:lpstr>
      <vt:lpstr>굴림</vt:lpstr>
      <vt:lpstr>맑은 고딕</vt:lpstr>
      <vt:lpstr>ＭＳ 明朝</vt:lpstr>
      <vt:lpstr>Arial</vt:lpstr>
      <vt:lpstr>Arial Black</vt:lpstr>
      <vt:lpstr>Calibri</vt:lpstr>
      <vt:lpstr>Symbol</vt:lpstr>
      <vt:lpstr>Times New Roman</vt:lpstr>
      <vt:lpstr>Verdana</vt:lpstr>
      <vt:lpstr>Wingdings</vt:lpstr>
      <vt:lpstr>테마1</vt:lpstr>
      <vt:lpstr>PowerPoint Presentation</vt:lpstr>
      <vt:lpstr>Conflict of Interest</vt:lpstr>
      <vt:lpstr>Background</vt:lpstr>
      <vt:lpstr>Study Design</vt:lpstr>
      <vt:lpstr>PowerPoint Presentation</vt:lpstr>
      <vt:lpstr>Hypotheses </vt:lpstr>
      <vt:lpstr>Procedures</vt:lpstr>
      <vt:lpstr>Outcomes</vt:lpstr>
      <vt:lpstr>OCT analyses of strut coverage and apposition</vt:lpstr>
      <vt:lpstr>PowerPoint Presentation</vt:lpstr>
      <vt:lpstr>Sample size calculation</vt:lpstr>
      <vt:lpstr>Statistical Analysis</vt:lpstr>
      <vt:lpstr>Results</vt:lpstr>
      <vt:lpstr>Participant Flow</vt:lpstr>
      <vt:lpstr>Baseline Characteristics</vt:lpstr>
      <vt:lpstr>Procedural Characteristics</vt:lpstr>
      <vt:lpstr>Primary Outcome: percentage of uncovered strut</vt:lpstr>
      <vt:lpstr>Participant Flow</vt:lpstr>
      <vt:lpstr>Baseline and Procedural Characteristics</vt:lpstr>
      <vt:lpstr>Three-month OCT Findings</vt:lpstr>
      <vt:lpstr>Secondary Outcome</vt:lpstr>
      <vt:lpstr>Conclusions</vt:lpstr>
      <vt:lpstr>PowerPoint Presentation</vt:lpstr>
    </vt:vector>
  </TitlesOfParts>
  <Company>Hobby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Boutin</dc:creator>
  <cp:lastModifiedBy>Kristen Green</cp:lastModifiedBy>
  <cp:revision>159</cp:revision>
  <dcterms:created xsi:type="dcterms:W3CDTF">2016-06-21T13:15:12Z</dcterms:created>
  <dcterms:modified xsi:type="dcterms:W3CDTF">2017-08-08T21:24:27Z</dcterms:modified>
</cp:coreProperties>
</file>