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712" r:id="rId6"/>
  </p:sldMasterIdLst>
  <p:sldIdLst>
    <p:sldId id="256" r:id="rId7"/>
    <p:sldId id="261" r:id="rId8"/>
    <p:sldId id="262" r:id="rId9"/>
    <p:sldId id="257" r:id="rId10"/>
    <p:sldId id="259" r:id="rId11"/>
    <p:sldId id="260" r:id="rId12"/>
    <p:sldId id="258" r:id="rId1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38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6"/>
  </p:normalViewPr>
  <p:slideViewPr>
    <p:cSldViewPr>
      <p:cViewPr varScale="1">
        <p:scale>
          <a:sx n="144" d="100"/>
          <a:sy n="144" d="100"/>
        </p:scale>
        <p:origin x="720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FFB30C-2744-4975-8889-C278CF3B22C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36A139-2A5E-448B-BCCC-3057066FC37C}">
      <dgm:prSet phldrT="[Text]"/>
      <dgm:spPr/>
      <dgm:t>
        <a:bodyPr/>
        <a:lstStyle/>
        <a:p>
          <a:r>
            <a:rPr lang="en-US" dirty="0">
              <a:solidFill>
                <a:srgbClr val="00386B"/>
              </a:solidFill>
            </a:rPr>
            <a:t>Hospital</a:t>
          </a:r>
        </a:p>
      </dgm:t>
    </dgm:pt>
    <dgm:pt modelId="{6503BA1F-2159-48D6-8154-C68740FF71CD}" type="parTrans" cxnId="{EE194025-598C-4C56-BC1C-16604753B378}">
      <dgm:prSet/>
      <dgm:spPr/>
      <dgm:t>
        <a:bodyPr/>
        <a:lstStyle/>
        <a:p>
          <a:endParaRPr lang="en-US"/>
        </a:p>
      </dgm:t>
    </dgm:pt>
    <dgm:pt modelId="{C93D1015-FEB2-42B4-B271-70A77D6481EC}" type="sibTrans" cxnId="{EE194025-598C-4C56-BC1C-16604753B378}">
      <dgm:prSet/>
      <dgm:spPr/>
      <dgm:t>
        <a:bodyPr/>
        <a:lstStyle/>
        <a:p>
          <a:endParaRPr lang="en-US"/>
        </a:p>
      </dgm:t>
    </dgm:pt>
    <dgm:pt modelId="{7E799634-440E-493B-9B4F-FA7165B58535}">
      <dgm:prSet phldrT="[Text]"/>
      <dgm:spPr/>
      <dgm:t>
        <a:bodyPr/>
        <a:lstStyle/>
        <a:p>
          <a:r>
            <a:rPr lang="en-US" dirty="0">
              <a:solidFill>
                <a:srgbClr val="00386B"/>
              </a:solidFill>
            </a:rPr>
            <a:t>Physician</a:t>
          </a:r>
        </a:p>
      </dgm:t>
    </dgm:pt>
    <dgm:pt modelId="{002A4CB4-1FE8-48D5-9644-9573FC6BEBD8}" type="parTrans" cxnId="{B406D34F-A8BF-4355-AAFC-EAF99C386B8B}">
      <dgm:prSet/>
      <dgm:spPr/>
      <dgm:t>
        <a:bodyPr/>
        <a:lstStyle/>
        <a:p>
          <a:endParaRPr lang="en-US"/>
        </a:p>
      </dgm:t>
    </dgm:pt>
    <dgm:pt modelId="{9854EC74-A3DA-48A4-AD98-B05AD1D385A6}" type="sibTrans" cxnId="{B406D34F-A8BF-4355-AAFC-EAF99C386B8B}">
      <dgm:prSet/>
      <dgm:spPr/>
      <dgm:t>
        <a:bodyPr/>
        <a:lstStyle/>
        <a:p>
          <a:endParaRPr lang="en-US"/>
        </a:p>
      </dgm:t>
    </dgm:pt>
    <dgm:pt modelId="{34EEAC7B-489D-4D8E-9C1F-CB9B8E33DB7E}">
      <dgm:prSet phldrT="[Text]"/>
      <dgm:spPr/>
      <dgm:t>
        <a:bodyPr/>
        <a:lstStyle/>
        <a:p>
          <a:r>
            <a:rPr lang="en-US" dirty="0">
              <a:solidFill>
                <a:srgbClr val="00386B"/>
              </a:solidFill>
            </a:rPr>
            <a:t>Radiologist</a:t>
          </a:r>
        </a:p>
      </dgm:t>
    </dgm:pt>
    <dgm:pt modelId="{B5389A7D-9EBD-4B0C-BE90-7928728998C3}" type="parTrans" cxnId="{80F56183-7642-4334-98BF-1F2262BB35D0}">
      <dgm:prSet/>
      <dgm:spPr/>
      <dgm:t>
        <a:bodyPr/>
        <a:lstStyle/>
        <a:p>
          <a:endParaRPr lang="en-US"/>
        </a:p>
      </dgm:t>
    </dgm:pt>
    <dgm:pt modelId="{BDCE35AD-C8AA-4ECF-A722-5A16114B7C2A}" type="sibTrans" cxnId="{80F56183-7642-4334-98BF-1F2262BB35D0}">
      <dgm:prSet/>
      <dgm:spPr/>
      <dgm:t>
        <a:bodyPr/>
        <a:lstStyle/>
        <a:p>
          <a:endParaRPr lang="en-US"/>
        </a:p>
      </dgm:t>
    </dgm:pt>
    <dgm:pt modelId="{80F1408D-BC61-414E-AC16-16E2B160D6FD}">
      <dgm:prSet phldrT="[Text]"/>
      <dgm:spPr/>
      <dgm:t>
        <a:bodyPr/>
        <a:lstStyle/>
        <a:p>
          <a:r>
            <a:rPr lang="en-US" dirty="0">
              <a:solidFill>
                <a:srgbClr val="00386B"/>
              </a:solidFill>
            </a:rPr>
            <a:t>Surgeon</a:t>
          </a:r>
        </a:p>
      </dgm:t>
    </dgm:pt>
    <dgm:pt modelId="{6B48F6F6-FEC4-4AA7-AFFB-9331FA9F8192}" type="parTrans" cxnId="{B424DAD9-567D-4786-984A-B439572576A4}">
      <dgm:prSet/>
      <dgm:spPr/>
      <dgm:t>
        <a:bodyPr/>
        <a:lstStyle/>
        <a:p>
          <a:endParaRPr lang="en-US"/>
        </a:p>
      </dgm:t>
    </dgm:pt>
    <dgm:pt modelId="{06D57F7E-0138-4218-A0BB-A77A0B46C242}" type="sibTrans" cxnId="{B424DAD9-567D-4786-984A-B439572576A4}">
      <dgm:prSet/>
      <dgm:spPr/>
      <dgm:t>
        <a:bodyPr/>
        <a:lstStyle/>
        <a:p>
          <a:endParaRPr lang="en-US"/>
        </a:p>
      </dgm:t>
    </dgm:pt>
    <dgm:pt modelId="{3B66F313-5D6A-45CB-BA19-42DB715B13E1}">
      <dgm:prSet/>
      <dgm:spPr/>
      <dgm:t>
        <a:bodyPr/>
        <a:lstStyle/>
        <a:p>
          <a:r>
            <a:rPr lang="en-US" dirty="0">
              <a:solidFill>
                <a:srgbClr val="00386B"/>
              </a:solidFill>
            </a:rPr>
            <a:t>Payment</a:t>
          </a:r>
        </a:p>
      </dgm:t>
    </dgm:pt>
    <dgm:pt modelId="{D0C73BDF-7813-4494-8478-8456BAA4A695}" type="parTrans" cxnId="{6FF7DC3F-CA0C-4D27-B9E8-3F3E3415BDCE}">
      <dgm:prSet/>
      <dgm:spPr/>
      <dgm:t>
        <a:bodyPr/>
        <a:lstStyle/>
        <a:p>
          <a:endParaRPr lang="en-US"/>
        </a:p>
      </dgm:t>
    </dgm:pt>
    <dgm:pt modelId="{8A821BD6-BED0-4217-8AFF-8B1EF45396B9}" type="sibTrans" cxnId="{6FF7DC3F-CA0C-4D27-B9E8-3F3E3415BDCE}">
      <dgm:prSet/>
      <dgm:spPr/>
      <dgm:t>
        <a:bodyPr/>
        <a:lstStyle/>
        <a:p>
          <a:endParaRPr lang="en-US"/>
        </a:p>
      </dgm:t>
    </dgm:pt>
    <dgm:pt modelId="{B77CFBE6-9CF6-4C5E-A64C-7EC675321844}" type="pres">
      <dgm:prSet presAssocID="{54FFB30C-2744-4975-8889-C278CF3B22C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4A40E67-2AE8-4562-9845-2582A6DB1535}" type="pres">
      <dgm:prSet presAssocID="{3B66F313-5D6A-45CB-BA19-42DB715B13E1}" presName="root1" presStyleCnt="0"/>
      <dgm:spPr/>
    </dgm:pt>
    <dgm:pt modelId="{70112954-4FFA-4F1F-8A92-31A62A9D5F7E}" type="pres">
      <dgm:prSet presAssocID="{3B66F313-5D6A-45CB-BA19-42DB715B13E1}" presName="LevelOneTextNode" presStyleLbl="node0" presStyleIdx="0" presStyleCnt="1" custAng="5400000" custScaleY="43510" custLinFactNeighborX="-47264" custLinFactNeighborY="-88">
        <dgm:presLayoutVars>
          <dgm:chPref val="3"/>
        </dgm:presLayoutVars>
      </dgm:prSet>
      <dgm:spPr/>
    </dgm:pt>
    <dgm:pt modelId="{2ED4A46F-8DA0-471D-9C71-4C2FE2AAEFF8}" type="pres">
      <dgm:prSet presAssocID="{3B66F313-5D6A-45CB-BA19-42DB715B13E1}" presName="level2hierChild" presStyleCnt="0"/>
      <dgm:spPr/>
    </dgm:pt>
    <dgm:pt modelId="{0CA261FC-C709-433B-AF61-71440AEED828}" type="pres">
      <dgm:prSet presAssocID="{6503BA1F-2159-48D6-8154-C68740FF71CD}" presName="conn2-1" presStyleLbl="parChTrans1D2" presStyleIdx="0" presStyleCnt="1"/>
      <dgm:spPr/>
    </dgm:pt>
    <dgm:pt modelId="{6B844D3E-65CC-4342-86AA-C939A7D10F5E}" type="pres">
      <dgm:prSet presAssocID="{6503BA1F-2159-48D6-8154-C68740FF71CD}" presName="connTx" presStyleLbl="parChTrans1D2" presStyleIdx="0" presStyleCnt="1"/>
      <dgm:spPr/>
    </dgm:pt>
    <dgm:pt modelId="{0DBB584D-529B-478C-909F-33A2A173BCB2}" type="pres">
      <dgm:prSet presAssocID="{5C36A139-2A5E-448B-BCCC-3057066FC37C}" presName="root2" presStyleCnt="0"/>
      <dgm:spPr/>
    </dgm:pt>
    <dgm:pt modelId="{F6F74470-7C4A-4BEE-A640-8B22EDCCEDCE}" type="pres">
      <dgm:prSet presAssocID="{5C36A139-2A5E-448B-BCCC-3057066FC37C}" presName="LevelTwoTextNode" presStyleLbl="node2" presStyleIdx="0" presStyleCnt="1" custLinFactNeighborX="-1704" custLinFactNeighborY="-465">
        <dgm:presLayoutVars>
          <dgm:chPref val="3"/>
        </dgm:presLayoutVars>
      </dgm:prSet>
      <dgm:spPr/>
    </dgm:pt>
    <dgm:pt modelId="{0D7208A3-111B-4216-B78C-68F7A1A3F8A7}" type="pres">
      <dgm:prSet presAssocID="{5C36A139-2A5E-448B-BCCC-3057066FC37C}" presName="level3hierChild" presStyleCnt="0"/>
      <dgm:spPr/>
    </dgm:pt>
    <dgm:pt modelId="{2C5281E1-4EA3-4BA6-A0B1-6BDF1E7B1EAB}" type="pres">
      <dgm:prSet presAssocID="{002A4CB4-1FE8-48D5-9644-9573FC6BEBD8}" presName="conn2-1" presStyleLbl="parChTrans1D3" presStyleIdx="0" presStyleCnt="3"/>
      <dgm:spPr/>
    </dgm:pt>
    <dgm:pt modelId="{71A9CF4B-7A1B-4530-B544-56FDD3EEFDCE}" type="pres">
      <dgm:prSet presAssocID="{002A4CB4-1FE8-48D5-9644-9573FC6BEBD8}" presName="connTx" presStyleLbl="parChTrans1D3" presStyleIdx="0" presStyleCnt="3"/>
      <dgm:spPr/>
    </dgm:pt>
    <dgm:pt modelId="{5E094F46-5303-484C-88BA-F165DE7F0C91}" type="pres">
      <dgm:prSet presAssocID="{7E799634-440E-493B-9B4F-FA7165B58535}" presName="root2" presStyleCnt="0"/>
      <dgm:spPr/>
    </dgm:pt>
    <dgm:pt modelId="{8B4B2E31-04B8-48DE-9179-033793BC0FF1}" type="pres">
      <dgm:prSet presAssocID="{7E799634-440E-493B-9B4F-FA7165B58535}" presName="LevelTwoTextNode" presStyleLbl="node3" presStyleIdx="0" presStyleCnt="3">
        <dgm:presLayoutVars>
          <dgm:chPref val="3"/>
        </dgm:presLayoutVars>
      </dgm:prSet>
      <dgm:spPr/>
    </dgm:pt>
    <dgm:pt modelId="{7EF56B91-B4BC-40D8-9E9C-90086D813484}" type="pres">
      <dgm:prSet presAssocID="{7E799634-440E-493B-9B4F-FA7165B58535}" presName="level3hierChild" presStyleCnt="0"/>
      <dgm:spPr/>
    </dgm:pt>
    <dgm:pt modelId="{2E29D49E-9230-47DE-B61A-8AA9925F53B3}" type="pres">
      <dgm:prSet presAssocID="{B5389A7D-9EBD-4B0C-BE90-7928728998C3}" presName="conn2-1" presStyleLbl="parChTrans1D3" presStyleIdx="1" presStyleCnt="3"/>
      <dgm:spPr/>
    </dgm:pt>
    <dgm:pt modelId="{BC7E5BD4-B573-46F4-A2CB-8BA644A98199}" type="pres">
      <dgm:prSet presAssocID="{B5389A7D-9EBD-4B0C-BE90-7928728998C3}" presName="connTx" presStyleLbl="parChTrans1D3" presStyleIdx="1" presStyleCnt="3"/>
      <dgm:spPr/>
    </dgm:pt>
    <dgm:pt modelId="{D8A73D48-62EA-4712-AECB-35BB56EB33AE}" type="pres">
      <dgm:prSet presAssocID="{34EEAC7B-489D-4D8E-9C1F-CB9B8E33DB7E}" presName="root2" presStyleCnt="0"/>
      <dgm:spPr/>
    </dgm:pt>
    <dgm:pt modelId="{43996624-61BA-4659-916D-CF870552BF52}" type="pres">
      <dgm:prSet presAssocID="{34EEAC7B-489D-4D8E-9C1F-CB9B8E33DB7E}" presName="LevelTwoTextNode" presStyleLbl="node3" presStyleIdx="1" presStyleCnt="3">
        <dgm:presLayoutVars>
          <dgm:chPref val="3"/>
        </dgm:presLayoutVars>
      </dgm:prSet>
      <dgm:spPr/>
    </dgm:pt>
    <dgm:pt modelId="{09D894CA-ACA6-49D5-A5AB-A1CE832C5A6E}" type="pres">
      <dgm:prSet presAssocID="{34EEAC7B-489D-4D8E-9C1F-CB9B8E33DB7E}" presName="level3hierChild" presStyleCnt="0"/>
      <dgm:spPr/>
    </dgm:pt>
    <dgm:pt modelId="{7758F1F3-E736-42FB-A158-0CDE5B2FAF13}" type="pres">
      <dgm:prSet presAssocID="{6B48F6F6-FEC4-4AA7-AFFB-9331FA9F8192}" presName="conn2-1" presStyleLbl="parChTrans1D3" presStyleIdx="2" presStyleCnt="3"/>
      <dgm:spPr/>
    </dgm:pt>
    <dgm:pt modelId="{ED2A1A87-4699-45E8-980B-E1C0B0D2FB5E}" type="pres">
      <dgm:prSet presAssocID="{6B48F6F6-FEC4-4AA7-AFFB-9331FA9F8192}" presName="connTx" presStyleLbl="parChTrans1D3" presStyleIdx="2" presStyleCnt="3"/>
      <dgm:spPr/>
    </dgm:pt>
    <dgm:pt modelId="{23279AB3-C526-4BD9-8B99-115497B7CFA5}" type="pres">
      <dgm:prSet presAssocID="{80F1408D-BC61-414E-AC16-16E2B160D6FD}" presName="root2" presStyleCnt="0"/>
      <dgm:spPr/>
    </dgm:pt>
    <dgm:pt modelId="{7B39FC45-500D-4973-8E54-8367EF587293}" type="pres">
      <dgm:prSet presAssocID="{80F1408D-BC61-414E-AC16-16E2B160D6FD}" presName="LevelTwoTextNode" presStyleLbl="node3" presStyleIdx="2" presStyleCnt="3">
        <dgm:presLayoutVars>
          <dgm:chPref val="3"/>
        </dgm:presLayoutVars>
      </dgm:prSet>
      <dgm:spPr/>
    </dgm:pt>
    <dgm:pt modelId="{21389524-436E-473F-B5C0-42BF818C6367}" type="pres">
      <dgm:prSet presAssocID="{80F1408D-BC61-414E-AC16-16E2B160D6FD}" presName="level3hierChild" presStyleCnt="0"/>
      <dgm:spPr/>
    </dgm:pt>
  </dgm:ptLst>
  <dgm:cxnLst>
    <dgm:cxn modelId="{84A4130A-CA6D-42F2-8F92-93F799213F74}" type="presOf" srcId="{002A4CB4-1FE8-48D5-9644-9573FC6BEBD8}" destId="{71A9CF4B-7A1B-4530-B544-56FDD3EEFDCE}" srcOrd="1" destOrd="0" presId="urn:microsoft.com/office/officeart/2008/layout/HorizontalMultiLevelHierarchy"/>
    <dgm:cxn modelId="{ADA8991B-EF30-47E1-AD90-33351E5D4479}" type="presOf" srcId="{3B66F313-5D6A-45CB-BA19-42DB715B13E1}" destId="{70112954-4FFA-4F1F-8A92-31A62A9D5F7E}" srcOrd="0" destOrd="0" presId="urn:microsoft.com/office/officeart/2008/layout/HorizontalMultiLevelHierarchy"/>
    <dgm:cxn modelId="{6D466A1D-9F71-40DD-BB94-456C9C60C333}" type="presOf" srcId="{6503BA1F-2159-48D6-8154-C68740FF71CD}" destId="{0CA261FC-C709-433B-AF61-71440AEED828}" srcOrd="0" destOrd="0" presId="urn:microsoft.com/office/officeart/2008/layout/HorizontalMultiLevelHierarchy"/>
    <dgm:cxn modelId="{2CC8171E-9142-4B76-B79D-438477E82900}" type="presOf" srcId="{6B48F6F6-FEC4-4AA7-AFFB-9331FA9F8192}" destId="{ED2A1A87-4699-45E8-980B-E1C0B0D2FB5E}" srcOrd="1" destOrd="0" presId="urn:microsoft.com/office/officeart/2008/layout/HorizontalMultiLevelHierarchy"/>
    <dgm:cxn modelId="{EE194025-598C-4C56-BC1C-16604753B378}" srcId="{3B66F313-5D6A-45CB-BA19-42DB715B13E1}" destId="{5C36A139-2A5E-448B-BCCC-3057066FC37C}" srcOrd="0" destOrd="0" parTransId="{6503BA1F-2159-48D6-8154-C68740FF71CD}" sibTransId="{C93D1015-FEB2-42B4-B271-70A77D6481EC}"/>
    <dgm:cxn modelId="{1E3E673F-1A1A-41CA-A7CC-0CDCB5725B24}" type="presOf" srcId="{7E799634-440E-493B-9B4F-FA7165B58535}" destId="{8B4B2E31-04B8-48DE-9179-033793BC0FF1}" srcOrd="0" destOrd="0" presId="urn:microsoft.com/office/officeart/2008/layout/HorizontalMultiLevelHierarchy"/>
    <dgm:cxn modelId="{6FF7DC3F-CA0C-4D27-B9E8-3F3E3415BDCE}" srcId="{54FFB30C-2744-4975-8889-C278CF3B22CB}" destId="{3B66F313-5D6A-45CB-BA19-42DB715B13E1}" srcOrd="0" destOrd="0" parTransId="{D0C73BDF-7813-4494-8478-8456BAA4A695}" sibTransId="{8A821BD6-BED0-4217-8AFF-8B1EF45396B9}"/>
    <dgm:cxn modelId="{B406D34F-A8BF-4355-AAFC-EAF99C386B8B}" srcId="{5C36A139-2A5E-448B-BCCC-3057066FC37C}" destId="{7E799634-440E-493B-9B4F-FA7165B58535}" srcOrd="0" destOrd="0" parTransId="{002A4CB4-1FE8-48D5-9644-9573FC6BEBD8}" sibTransId="{9854EC74-A3DA-48A4-AD98-B05AD1D385A6}"/>
    <dgm:cxn modelId="{8C42245C-3761-4B5A-BCB9-E47248FF4597}" type="presOf" srcId="{002A4CB4-1FE8-48D5-9644-9573FC6BEBD8}" destId="{2C5281E1-4EA3-4BA6-A0B1-6BDF1E7B1EAB}" srcOrd="0" destOrd="0" presId="urn:microsoft.com/office/officeart/2008/layout/HorizontalMultiLevelHierarchy"/>
    <dgm:cxn modelId="{A4B06577-45ED-40E9-B383-7776ADA1EC4C}" type="presOf" srcId="{B5389A7D-9EBD-4B0C-BE90-7928728998C3}" destId="{BC7E5BD4-B573-46F4-A2CB-8BA644A98199}" srcOrd="1" destOrd="0" presId="urn:microsoft.com/office/officeart/2008/layout/HorizontalMultiLevelHierarchy"/>
    <dgm:cxn modelId="{914A2B7B-5C00-4B2C-BC0D-55E591499C38}" type="presOf" srcId="{6B48F6F6-FEC4-4AA7-AFFB-9331FA9F8192}" destId="{7758F1F3-E736-42FB-A158-0CDE5B2FAF13}" srcOrd="0" destOrd="0" presId="urn:microsoft.com/office/officeart/2008/layout/HorizontalMultiLevelHierarchy"/>
    <dgm:cxn modelId="{A7F4507F-888C-49BF-92E5-0982561970D7}" type="presOf" srcId="{54FFB30C-2744-4975-8889-C278CF3B22CB}" destId="{B77CFBE6-9CF6-4C5E-A64C-7EC675321844}" srcOrd="0" destOrd="0" presId="urn:microsoft.com/office/officeart/2008/layout/HorizontalMultiLevelHierarchy"/>
    <dgm:cxn modelId="{8D20C982-A60C-4027-B149-F315731679CA}" type="presOf" srcId="{34EEAC7B-489D-4D8E-9C1F-CB9B8E33DB7E}" destId="{43996624-61BA-4659-916D-CF870552BF52}" srcOrd="0" destOrd="0" presId="urn:microsoft.com/office/officeart/2008/layout/HorizontalMultiLevelHierarchy"/>
    <dgm:cxn modelId="{80F56183-7642-4334-98BF-1F2262BB35D0}" srcId="{5C36A139-2A5E-448B-BCCC-3057066FC37C}" destId="{34EEAC7B-489D-4D8E-9C1F-CB9B8E33DB7E}" srcOrd="1" destOrd="0" parTransId="{B5389A7D-9EBD-4B0C-BE90-7928728998C3}" sibTransId="{BDCE35AD-C8AA-4ECF-A722-5A16114B7C2A}"/>
    <dgm:cxn modelId="{F5A5B598-1AE1-4817-99D5-BA5CF33154FB}" type="presOf" srcId="{80F1408D-BC61-414E-AC16-16E2B160D6FD}" destId="{7B39FC45-500D-4973-8E54-8367EF587293}" srcOrd="0" destOrd="0" presId="urn:microsoft.com/office/officeart/2008/layout/HorizontalMultiLevelHierarchy"/>
    <dgm:cxn modelId="{5382CFC1-FC8D-40A7-99E7-C9AD3A0ACD80}" type="presOf" srcId="{6503BA1F-2159-48D6-8154-C68740FF71CD}" destId="{6B844D3E-65CC-4342-86AA-C939A7D10F5E}" srcOrd="1" destOrd="0" presId="urn:microsoft.com/office/officeart/2008/layout/HorizontalMultiLevelHierarchy"/>
    <dgm:cxn modelId="{D5B201C3-3DF6-4676-92C0-04D0D18AF5F9}" type="presOf" srcId="{5C36A139-2A5E-448B-BCCC-3057066FC37C}" destId="{F6F74470-7C4A-4BEE-A640-8B22EDCCEDCE}" srcOrd="0" destOrd="0" presId="urn:microsoft.com/office/officeart/2008/layout/HorizontalMultiLevelHierarchy"/>
    <dgm:cxn modelId="{B424DAD9-567D-4786-984A-B439572576A4}" srcId="{5C36A139-2A5E-448B-BCCC-3057066FC37C}" destId="{80F1408D-BC61-414E-AC16-16E2B160D6FD}" srcOrd="2" destOrd="0" parTransId="{6B48F6F6-FEC4-4AA7-AFFB-9331FA9F8192}" sibTransId="{06D57F7E-0138-4218-A0BB-A77A0B46C242}"/>
    <dgm:cxn modelId="{B3266EED-B58E-43E5-8045-E08AAC8F6935}" type="presOf" srcId="{B5389A7D-9EBD-4B0C-BE90-7928728998C3}" destId="{2E29D49E-9230-47DE-B61A-8AA9925F53B3}" srcOrd="0" destOrd="0" presId="urn:microsoft.com/office/officeart/2008/layout/HorizontalMultiLevelHierarchy"/>
    <dgm:cxn modelId="{7762EF34-92FA-4A8C-B393-26F6C8579064}" type="presParOf" srcId="{B77CFBE6-9CF6-4C5E-A64C-7EC675321844}" destId="{44A40E67-2AE8-4562-9845-2582A6DB1535}" srcOrd="0" destOrd="0" presId="urn:microsoft.com/office/officeart/2008/layout/HorizontalMultiLevelHierarchy"/>
    <dgm:cxn modelId="{2C800F2F-1931-408F-923B-CF5920B8DBBC}" type="presParOf" srcId="{44A40E67-2AE8-4562-9845-2582A6DB1535}" destId="{70112954-4FFA-4F1F-8A92-31A62A9D5F7E}" srcOrd="0" destOrd="0" presId="urn:microsoft.com/office/officeart/2008/layout/HorizontalMultiLevelHierarchy"/>
    <dgm:cxn modelId="{18CE84AA-F6C3-4366-81B5-B5410B51734E}" type="presParOf" srcId="{44A40E67-2AE8-4562-9845-2582A6DB1535}" destId="{2ED4A46F-8DA0-471D-9C71-4C2FE2AAEFF8}" srcOrd="1" destOrd="0" presId="urn:microsoft.com/office/officeart/2008/layout/HorizontalMultiLevelHierarchy"/>
    <dgm:cxn modelId="{D9BB1A1C-05B3-46FB-8073-0BA3200557F5}" type="presParOf" srcId="{2ED4A46F-8DA0-471D-9C71-4C2FE2AAEFF8}" destId="{0CA261FC-C709-433B-AF61-71440AEED828}" srcOrd="0" destOrd="0" presId="urn:microsoft.com/office/officeart/2008/layout/HorizontalMultiLevelHierarchy"/>
    <dgm:cxn modelId="{079F19FE-A565-4C28-8380-30BD9AEC5059}" type="presParOf" srcId="{0CA261FC-C709-433B-AF61-71440AEED828}" destId="{6B844D3E-65CC-4342-86AA-C939A7D10F5E}" srcOrd="0" destOrd="0" presId="urn:microsoft.com/office/officeart/2008/layout/HorizontalMultiLevelHierarchy"/>
    <dgm:cxn modelId="{3808A53D-2569-442C-8EA1-9BF3A9CC943D}" type="presParOf" srcId="{2ED4A46F-8DA0-471D-9C71-4C2FE2AAEFF8}" destId="{0DBB584D-529B-478C-909F-33A2A173BCB2}" srcOrd="1" destOrd="0" presId="urn:microsoft.com/office/officeart/2008/layout/HorizontalMultiLevelHierarchy"/>
    <dgm:cxn modelId="{C1A37AF1-EFFA-4A45-86AE-7C55F4897091}" type="presParOf" srcId="{0DBB584D-529B-478C-909F-33A2A173BCB2}" destId="{F6F74470-7C4A-4BEE-A640-8B22EDCCEDCE}" srcOrd="0" destOrd="0" presId="urn:microsoft.com/office/officeart/2008/layout/HorizontalMultiLevelHierarchy"/>
    <dgm:cxn modelId="{FFFC1009-62C6-4501-878D-A378DD4C6452}" type="presParOf" srcId="{0DBB584D-529B-478C-909F-33A2A173BCB2}" destId="{0D7208A3-111B-4216-B78C-68F7A1A3F8A7}" srcOrd="1" destOrd="0" presId="urn:microsoft.com/office/officeart/2008/layout/HorizontalMultiLevelHierarchy"/>
    <dgm:cxn modelId="{0B9A9488-C76A-4DDC-B1CC-E29CBDC58B13}" type="presParOf" srcId="{0D7208A3-111B-4216-B78C-68F7A1A3F8A7}" destId="{2C5281E1-4EA3-4BA6-A0B1-6BDF1E7B1EAB}" srcOrd="0" destOrd="0" presId="urn:microsoft.com/office/officeart/2008/layout/HorizontalMultiLevelHierarchy"/>
    <dgm:cxn modelId="{041FC999-FE67-49D4-A59D-C555B982AAD7}" type="presParOf" srcId="{2C5281E1-4EA3-4BA6-A0B1-6BDF1E7B1EAB}" destId="{71A9CF4B-7A1B-4530-B544-56FDD3EEFDCE}" srcOrd="0" destOrd="0" presId="urn:microsoft.com/office/officeart/2008/layout/HorizontalMultiLevelHierarchy"/>
    <dgm:cxn modelId="{DA677C29-1330-40BF-8E6D-3937498B7D1C}" type="presParOf" srcId="{0D7208A3-111B-4216-B78C-68F7A1A3F8A7}" destId="{5E094F46-5303-484C-88BA-F165DE7F0C91}" srcOrd="1" destOrd="0" presId="urn:microsoft.com/office/officeart/2008/layout/HorizontalMultiLevelHierarchy"/>
    <dgm:cxn modelId="{B237150B-A78B-4F81-B2CC-8D7030A2A312}" type="presParOf" srcId="{5E094F46-5303-484C-88BA-F165DE7F0C91}" destId="{8B4B2E31-04B8-48DE-9179-033793BC0FF1}" srcOrd="0" destOrd="0" presId="urn:microsoft.com/office/officeart/2008/layout/HorizontalMultiLevelHierarchy"/>
    <dgm:cxn modelId="{16916334-E3CD-49C5-B9D5-CFBA3C92F4D7}" type="presParOf" srcId="{5E094F46-5303-484C-88BA-F165DE7F0C91}" destId="{7EF56B91-B4BC-40D8-9E9C-90086D813484}" srcOrd="1" destOrd="0" presId="urn:microsoft.com/office/officeart/2008/layout/HorizontalMultiLevelHierarchy"/>
    <dgm:cxn modelId="{3DCC27D3-67E5-4B5C-BC92-3B0E874EB7D8}" type="presParOf" srcId="{0D7208A3-111B-4216-B78C-68F7A1A3F8A7}" destId="{2E29D49E-9230-47DE-B61A-8AA9925F53B3}" srcOrd="2" destOrd="0" presId="urn:microsoft.com/office/officeart/2008/layout/HorizontalMultiLevelHierarchy"/>
    <dgm:cxn modelId="{BB445064-65DB-497C-8DB7-A70E8F68E2F5}" type="presParOf" srcId="{2E29D49E-9230-47DE-B61A-8AA9925F53B3}" destId="{BC7E5BD4-B573-46F4-A2CB-8BA644A98199}" srcOrd="0" destOrd="0" presId="urn:microsoft.com/office/officeart/2008/layout/HorizontalMultiLevelHierarchy"/>
    <dgm:cxn modelId="{D84C3030-B5B6-4E79-A076-119065BB84A1}" type="presParOf" srcId="{0D7208A3-111B-4216-B78C-68F7A1A3F8A7}" destId="{D8A73D48-62EA-4712-AECB-35BB56EB33AE}" srcOrd="3" destOrd="0" presId="urn:microsoft.com/office/officeart/2008/layout/HorizontalMultiLevelHierarchy"/>
    <dgm:cxn modelId="{71415756-EAD8-4553-89D9-B217FB69B9BF}" type="presParOf" srcId="{D8A73D48-62EA-4712-AECB-35BB56EB33AE}" destId="{43996624-61BA-4659-916D-CF870552BF52}" srcOrd="0" destOrd="0" presId="urn:microsoft.com/office/officeart/2008/layout/HorizontalMultiLevelHierarchy"/>
    <dgm:cxn modelId="{BE0A7E9F-54C4-485A-9AE1-F6514EEE50A7}" type="presParOf" srcId="{D8A73D48-62EA-4712-AECB-35BB56EB33AE}" destId="{09D894CA-ACA6-49D5-A5AB-A1CE832C5A6E}" srcOrd="1" destOrd="0" presId="urn:microsoft.com/office/officeart/2008/layout/HorizontalMultiLevelHierarchy"/>
    <dgm:cxn modelId="{A6CEB714-C665-4A99-A185-FECA03E1114A}" type="presParOf" srcId="{0D7208A3-111B-4216-B78C-68F7A1A3F8A7}" destId="{7758F1F3-E736-42FB-A158-0CDE5B2FAF13}" srcOrd="4" destOrd="0" presId="urn:microsoft.com/office/officeart/2008/layout/HorizontalMultiLevelHierarchy"/>
    <dgm:cxn modelId="{AA9DED57-667A-4EAC-8BA2-4FBCB9B7A4C8}" type="presParOf" srcId="{7758F1F3-E736-42FB-A158-0CDE5B2FAF13}" destId="{ED2A1A87-4699-45E8-980B-E1C0B0D2FB5E}" srcOrd="0" destOrd="0" presId="urn:microsoft.com/office/officeart/2008/layout/HorizontalMultiLevelHierarchy"/>
    <dgm:cxn modelId="{C320CCA8-CB5C-45BF-B195-FBA22A23A787}" type="presParOf" srcId="{0D7208A3-111B-4216-B78C-68F7A1A3F8A7}" destId="{23279AB3-C526-4BD9-8B99-115497B7CFA5}" srcOrd="5" destOrd="0" presId="urn:microsoft.com/office/officeart/2008/layout/HorizontalMultiLevelHierarchy"/>
    <dgm:cxn modelId="{A0EF7EEC-8C62-4ADC-9912-92416573AFC3}" type="presParOf" srcId="{23279AB3-C526-4BD9-8B99-115497B7CFA5}" destId="{7B39FC45-500D-4973-8E54-8367EF587293}" srcOrd="0" destOrd="0" presId="urn:microsoft.com/office/officeart/2008/layout/HorizontalMultiLevelHierarchy"/>
    <dgm:cxn modelId="{2F5B057B-1CFF-455A-B631-D15B96CC6AA2}" type="presParOf" srcId="{23279AB3-C526-4BD9-8B99-115497B7CFA5}" destId="{21389524-436E-473F-B5C0-42BF818C636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58F1F3-E736-42FB-A158-0CDE5B2FAF13}">
      <dsp:nvSpPr>
        <dsp:cNvPr id="0" name=""/>
        <dsp:cNvSpPr/>
      </dsp:nvSpPr>
      <dsp:spPr>
        <a:xfrm>
          <a:off x="4401194" y="1694038"/>
          <a:ext cx="459080" cy="809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9540" y="0"/>
              </a:lnTo>
              <a:lnTo>
                <a:pt x="229540" y="809091"/>
              </a:lnTo>
              <a:lnTo>
                <a:pt x="459080" y="8090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07477" y="2075328"/>
        <a:ext cx="46513" cy="46513"/>
      </dsp:txXfrm>
    </dsp:sp>
    <dsp:sp modelId="{2E29D49E-9230-47DE-B61A-8AA9925F53B3}">
      <dsp:nvSpPr>
        <dsp:cNvPr id="0" name=""/>
        <dsp:cNvSpPr/>
      </dsp:nvSpPr>
      <dsp:spPr>
        <a:xfrm>
          <a:off x="4401194" y="1648318"/>
          <a:ext cx="45908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9540" y="45720"/>
              </a:lnTo>
              <a:lnTo>
                <a:pt x="229540" y="48718"/>
              </a:lnTo>
              <a:lnTo>
                <a:pt x="459080" y="4871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19257" y="1682561"/>
        <a:ext cx="22954" cy="22954"/>
      </dsp:txXfrm>
    </dsp:sp>
    <dsp:sp modelId="{2C5281E1-4EA3-4BA6-A0B1-6BDF1E7B1EAB}">
      <dsp:nvSpPr>
        <dsp:cNvPr id="0" name=""/>
        <dsp:cNvSpPr/>
      </dsp:nvSpPr>
      <dsp:spPr>
        <a:xfrm>
          <a:off x="4401194" y="890944"/>
          <a:ext cx="459080" cy="803094"/>
        </a:xfrm>
        <a:custGeom>
          <a:avLst/>
          <a:gdLst/>
          <a:ahLst/>
          <a:cxnLst/>
          <a:rect l="0" t="0" r="0" b="0"/>
          <a:pathLst>
            <a:path>
              <a:moveTo>
                <a:pt x="0" y="803094"/>
              </a:moveTo>
              <a:lnTo>
                <a:pt x="229540" y="803094"/>
              </a:lnTo>
              <a:lnTo>
                <a:pt x="229540" y="0"/>
              </a:lnTo>
              <a:lnTo>
                <a:pt x="459080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07608" y="1269365"/>
        <a:ext cx="46252" cy="46252"/>
      </dsp:txXfrm>
    </dsp:sp>
    <dsp:sp modelId="{0CA261FC-C709-433B-AF61-71440AEED828}">
      <dsp:nvSpPr>
        <dsp:cNvPr id="0" name=""/>
        <dsp:cNvSpPr/>
      </dsp:nvSpPr>
      <dsp:spPr>
        <a:xfrm>
          <a:off x="1594218" y="1648318"/>
          <a:ext cx="69178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31"/>
              </a:moveTo>
              <a:lnTo>
                <a:pt x="345894" y="45731"/>
              </a:lnTo>
              <a:lnTo>
                <a:pt x="345894" y="45720"/>
              </a:lnTo>
              <a:lnTo>
                <a:pt x="691788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22818" y="1676744"/>
        <a:ext cx="34589" cy="34589"/>
      </dsp:txXfrm>
    </dsp:sp>
    <dsp:sp modelId="{70112954-4FFA-4F1F-8A92-31A62A9D5F7E}">
      <dsp:nvSpPr>
        <dsp:cNvPr id="0" name=""/>
        <dsp:cNvSpPr/>
      </dsp:nvSpPr>
      <dsp:spPr>
        <a:xfrm>
          <a:off x="533400" y="1371613"/>
          <a:ext cx="1476762" cy="6448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rgbClr val="00386B"/>
              </a:solidFill>
            </a:rPr>
            <a:t>Payment</a:t>
          </a:r>
        </a:p>
      </dsp:txBody>
      <dsp:txXfrm>
        <a:off x="533400" y="1371613"/>
        <a:ext cx="1476762" cy="644874"/>
      </dsp:txXfrm>
    </dsp:sp>
    <dsp:sp modelId="{F6F74470-7C4A-4BEE-A640-8B22EDCCEDCE}">
      <dsp:nvSpPr>
        <dsp:cNvPr id="0" name=""/>
        <dsp:cNvSpPr/>
      </dsp:nvSpPr>
      <dsp:spPr>
        <a:xfrm>
          <a:off x="2286006" y="1371601"/>
          <a:ext cx="2115187" cy="6448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rgbClr val="00386B"/>
              </a:solidFill>
            </a:rPr>
            <a:t>Hospital</a:t>
          </a:r>
        </a:p>
      </dsp:txBody>
      <dsp:txXfrm>
        <a:off x="2286006" y="1371601"/>
        <a:ext cx="2115187" cy="644874"/>
      </dsp:txXfrm>
    </dsp:sp>
    <dsp:sp modelId="{8B4B2E31-04B8-48DE-9179-033793BC0FF1}">
      <dsp:nvSpPr>
        <dsp:cNvPr id="0" name=""/>
        <dsp:cNvSpPr/>
      </dsp:nvSpPr>
      <dsp:spPr>
        <a:xfrm>
          <a:off x="4860274" y="568507"/>
          <a:ext cx="2115187" cy="6448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rgbClr val="00386B"/>
              </a:solidFill>
            </a:rPr>
            <a:t>Physician</a:t>
          </a:r>
        </a:p>
      </dsp:txBody>
      <dsp:txXfrm>
        <a:off x="4860274" y="568507"/>
        <a:ext cx="2115187" cy="644874"/>
      </dsp:txXfrm>
    </dsp:sp>
    <dsp:sp modelId="{43996624-61BA-4659-916D-CF870552BF52}">
      <dsp:nvSpPr>
        <dsp:cNvPr id="0" name=""/>
        <dsp:cNvSpPr/>
      </dsp:nvSpPr>
      <dsp:spPr>
        <a:xfrm>
          <a:off x="4860274" y="1374600"/>
          <a:ext cx="2115187" cy="6448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rgbClr val="00386B"/>
              </a:solidFill>
            </a:rPr>
            <a:t>Radiologist</a:t>
          </a:r>
        </a:p>
      </dsp:txBody>
      <dsp:txXfrm>
        <a:off x="4860274" y="1374600"/>
        <a:ext cx="2115187" cy="644874"/>
      </dsp:txXfrm>
    </dsp:sp>
    <dsp:sp modelId="{7B39FC45-500D-4973-8E54-8367EF587293}">
      <dsp:nvSpPr>
        <dsp:cNvPr id="0" name=""/>
        <dsp:cNvSpPr/>
      </dsp:nvSpPr>
      <dsp:spPr>
        <a:xfrm>
          <a:off x="4860274" y="2180693"/>
          <a:ext cx="2115187" cy="6448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rgbClr val="00386B"/>
              </a:solidFill>
            </a:rPr>
            <a:t>Surgeon</a:t>
          </a:r>
        </a:p>
      </dsp:txBody>
      <dsp:txXfrm>
        <a:off x="4860274" y="2180693"/>
        <a:ext cx="2115187" cy="6448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FBDDF-8AB6-4E1C-B9AA-9B49305D2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324382-AB3B-404F-AF68-820F053AF901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F8CC9-1FC3-4426-AE8E-55F2A3540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4B0A7-855F-4C37-9A11-B2F438470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BD7189-1F91-484F-A8D1-7E54A89B3F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9582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772150" y="2000250"/>
            <a:ext cx="46863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934200" cy="4686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C654E5-5972-43C6-8B29-1B91C4B35F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96838" y="360362"/>
            <a:ext cx="628650" cy="365125"/>
          </a:xfrm>
        </p:spPr>
        <p:txBody>
          <a:bodyPr/>
          <a:lstStyle>
            <a:lvl1pPr>
              <a:defRPr/>
            </a:lvl1pPr>
          </a:lstStyle>
          <a:p>
            <a:fld id="{C54772A9-143D-4B8E-A281-A2A00B9D60D4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AB41B-AD0B-4B6C-B5B1-498749A99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674687" y="1760537"/>
            <a:ext cx="2171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88811-C8B2-473B-A4BE-758D852A4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8470900" y="4425950"/>
            <a:ext cx="628650" cy="349250"/>
          </a:xfrm>
        </p:spPr>
        <p:txBody>
          <a:bodyPr/>
          <a:lstStyle>
            <a:lvl1pPr>
              <a:defRPr/>
            </a:lvl1pPr>
          </a:lstStyle>
          <a:p>
            <a:fld id="{B35B35DA-D643-4D05-8E48-19EEE10853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6593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05978"/>
            <a:ext cx="1219200" cy="47089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6629400" cy="46863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C467B-47F9-40DF-9FED-7799EE76C3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96838" y="360362"/>
            <a:ext cx="628650" cy="365125"/>
          </a:xfrm>
        </p:spPr>
        <p:txBody>
          <a:bodyPr/>
          <a:lstStyle>
            <a:lvl1pPr>
              <a:defRPr/>
            </a:lvl1pPr>
          </a:lstStyle>
          <a:p>
            <a:fld id="{6E3DC16B-D9D1-4EE3-B158-45A14833D7EC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8567C-7C74-491E-A282-5DE44B94D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674687" y="1760537"/>
            <a:ext cx="2171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A83A0-2534-4F1C-AC40-5B491116B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8470900" y="4425950"/>
            <a:ext cx="628650" cy="349250"/>
          </a:xfrm>
        </p:spPr>
        <p:txBody>
          <a:bodyPr/>
          <a:lstStyle>
            <a:lvl1pPr>
              <a:defRPr/>
            </a:lvl1pPr>
          </a:lstStyle>
          <a:p>
            <a:fld id="{AD794F86-7CD5-4A94-8CC9-B01A873621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896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25D6B-2561-4351-BEB9-9C70F866C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F82A72-D4E1-49BD-AA0F-C92B224911BA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02062-2347-4053-8025-A31852FE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A7485-4CEE-4A88-845E-EFE46881F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DF49E-FE67-45E8-B0D0-F8208F3D3C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233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6554A-8A58-46DE-BAC1-1EE0D948E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2A188A-E710-47A2-B0EF-7021E830483A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F0B65-51B3-4F6C-8DA5-E28A3C4C7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23E32-D7D8-41DB-92B3-7745B03D7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730F0-85D6-4ED7-B17F-B23F03CB0E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863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AE0B2-61EB-4C36-BA91-0CB3990DA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2ECA55-969F-4CA6-A149-F646468A9986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14AAB-AD29-4956-B37D-866B34361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0154C-1BE5-4059-99EA-30C88EF5C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6F6E06-E001-438E-902D-93A102681A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839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4E42C08-FD2F-4B78-A2FC-DD028E96B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4CBE76-2270-41F0-9FF8-43D579A04516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AC2D804-E3F4-4A37-9090-73E192BE8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E47E-135B-4C50-824E-475F48995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C91130-BE8F-4712-836B-8BB9C09B45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93265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C0A7E00-D08A-4557-A5CB-4BC5AEB34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F7F32E-CBFE-4443-AC22-37EEBE0D10DF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19ADAD4-4351-41B8-9790-BED82A733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23B3D86-077E-424D-9553-EEF5586A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28F778-34E8-4C55-8229-3C22DFAE18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76046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74EF0D3-41AD-429E-A519-B0FF79B2D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F1585B-9C84-4028-A9C4-2F3C402575F8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ED3F297-4210-41D9-A2DD-4E5E766AB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2ADC432-6587-4FCD-8AD8-2898DA9F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2721E7-6868-4A09-A8BE-1B486371C4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7273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31A9191-8F07-45AC-8021-9C798AAC6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1D5C38-82F5-47D2-82B5-8078AFAFFE7E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A5692FB-75AB-43FD-87A2-7372622AD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5E281F5-ED31-41F8-9174-ABB9F478E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D1CC1-59B4-4CBB-BE12-512872EF58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09854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693CFEC-6178-4C88-BBFF-947F7838E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653D7D-1F79-4D8C-8E35-34F7B99E7810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B2363C6-A6A4-41BE-83EB-0E308D764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7C123BB-73A4-4CB4-B58F-A579625F4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F99B96-20A1-40E5-9993-FDD666452F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8017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EFFCE-4DB9-41F5-8009-167A36BF7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81796D-742B-4A35-92F9-C873D1C0108F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769C2-2F8E-41E5-ABAD-4017F5DF9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697BA-7284-46D5-95A9-ABEEE61FD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D8D96-B8ED-494E-A802-38CF3C3B01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679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5560EFC-2C0D-479F-80EE-1E3D42680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D84F64-9FAF-40AE-8B13-CB910E48D04A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8D848E2-E7EA-425D-9383-9E972BEC0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8B1E16E-56DD-4087-8D8E-D3B45547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205F4-693C-452D-8ABC-5BDBA46E98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86260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8BA58-C4EA-4FEA-A50C-0B85C0699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9953B9-0E9B-4FD8-BB0C-8692D1F9CCF8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53899-AEB6-4B5B-846E-C7B5D2BC4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EE4EE-3D0F-48A7-9BB1-371AA2234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E4D99-05C3-4F01-92B8-5BC03B80DF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23174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06F8E-BB81-49BA-A387-B27FA1FB8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74793D-9A64-41F1-9810-6817F8E85763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07C7F-6E6A-44E3-B4B1-9C89CBFD8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961D1-012D-4E3D-85B3-0158858A6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A07E8-6B6F-4D2C-9C2F-A84672E303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631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87586-EC9C-4205-A0BD-3FA49C8EB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329EF8-C553-4A1E-9BA5-042710B4175B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D85425-9A37-4046-92E3-545920912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18E1AB-866B-4D07-BC9B-849443965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508D8F-709B-44BC-9CAD-33CFF06BCE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974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C84E6BB-929B-4862-A1E5-797A2341F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A79968-3E74-499A-A781-17DCD86FA823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12CC1B9-242C-4DAB-BE16-D6903EC72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CEF4047-618E-4480-AD2C-022BD2931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A65BB-EE6C-4D9C-9A17-1E0B5426BB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4655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CE05965-983A-4163-9D87-F6B00EF58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803079-3FEF-414F-BCE1-81649DE23F9F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77373AD-351B-43D4-AC6D-54EB7A97D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8F60FF0-15C1-41F3-88FB-0CDBC5B2E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80FEB0-0A32-4426-A789-67D14AEED1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023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A75AEFA-0CA9-4267-AA94-0E33AB00F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C05228-DE58-4DA2-92ED-489E2BFD8A42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67B581D-6B0E-4B15-B7BD-C4D16F8FF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00221F8-C989-48AB-9E9C-5EA8E065E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0E274-D2FE-4342-A8CB-4413BEB86B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8965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E65F3D9-6D5A-414E-A0E7-E432E929C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A4A141-555D-44EB-8B36-C3F35CAF749E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46AB375-6E5B-48F1-8F33-957DCDB92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D5D876-B8D7-41BD-98DB-3F2BA19EF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2783A4-CF9F-4006-B575-E738CEA821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0368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D0D546A-CE06-42F6-8D94-A0BD41CA9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0EF8DE-EA16-4A83-A608-F05291CF7C6D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72BB5A5-DD35-4D49-8888-6E60A651C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CA59338-36E9-4EB9-97D0-28FCD9BC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892574-586C-4293-874E-DF86566ADC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0473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96A9F4-A199-4E4A-B15A-512FC704A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BA05CD-242E-4692-8640-C8CC9EB8C901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13E1BB-67B1-4B5F-A724-849CF2499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29A59B-898D-47D4-BD76-1DECF426B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95244A-8761-4FA4-B469-09A13F2A68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1465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6C01823-937F-4295-93D0-2747A97AFB5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DE59BEA-413C-4F1B-81E2-FD1C595711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A43C2-2D62-4544-A067-EDA21A7F87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43450"/>
            <a:ext cx="914400" cy="2984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fld id="{24D50728-6198-48D0-A3E9-0E5985780ED5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DFD3D-F20A-49E4-AFFC-BA9AD57105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71600" y="4743450"/>
            <a:ext cx="2895600" cy="298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1149C-E4BE-410E-935F-CB82D6646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114300"/>
            <a:ext cx="838200" cy="2619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fld id="{0861AFC1-1038-4519-95DB-59316429D82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70" r:id="rId10"/>
    <p:sldLayoutId id="21474837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2717E85F-FA63-463D-90C3-D5F1A804744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3E30B7D2-08F6-4A62-84A7-EFCA4D78E0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D9D03-BDDA-49B1-A371-EEAF488B56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39BC68C9-4885-40F4-A33D-EEEAA6D7D8FC}" type="datetimeFigureOut">
              <a:rPr lang="en-US" altLang="en-US"/>
              <a:pPr/>
              <a:t>9/19/19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62660-BB0A-4CBB-939F-0855ABAEC2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Book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CF541-7568-473A-8FD5-BDDCB422C6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EA78458-680C-4213-B883-EF767718B76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ADA3D333-6B68-4800-BB39-5823BA9BE750}"/>
              </a:ext>
            </a:extLst>
          </p:cNvPr>
          <p:cNvSpPr txBox="1">
            <a:spLocks/>
          </p:cNvSpPr>
          <p:nvPr/>
        </p:nvSpPr>
        <p:spPr bwMode="auto">
          <a:xfrm>
            <a:off x="723900" y="12763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5800" b="1" dirty="0">
                <a:solidFill>
                  <a:srgbClr val="00386B"/>
                </a:solidFill>
                <a:latin typeface="Garamond" panose="02020404030301010803" pitchFamily="18" charset="0"/>
              </a:rPr>
              <a:t>Bundled Payments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8332B-DE6E-450D-8773-D5D61976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Bundled Payment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33AE-BB0F-4A08-9754-C3F0DEBDE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 payment that provides a single amount of money for treatment by one or more providers during an episode of care</a:t>
            </a:r>
          </a:p>
          <a:p>
            <a:r>
              <a:rPr lang="en-US" sz="2400" dirty="0"/>
              <a:t>Bundled payments pay for services delivered across a certain episode of care instead of paying for each service associated with a medical issue separately </a:t>
            </a:r>
          </a:p>
        </p:txBody>
      </p:sp>
    </p:spTree>
    <p:extLst>
      <p:ext uri="{BB962C8B-B14F-4D97-AF65-F5344CB8AC3E}">
        <p14:creationId xmlns:p14="http://schemas.microsoft.com/office/powerpoint/2010/main" val="1608216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A9D0B-649F-4F8D-82CD-0DA0CB9F1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Bundled Payment Basics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64198F6-9E0D-43A0-8A03-8B54CC5F9A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2459032"/>
              </p:ext>
            </p:extLst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0512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9136218-2E87-40E9-8D35-DE03717B5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/>
              <a:t>Bundled Payments for Care Improvement Advanced</a:t>
            </a:r>
            <a:endParaRPr lang="en-US" altLang="en-US" sz="3200" b="1" dirty="0"/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BB7619CF-195C-4740-BE57-A711776F5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/>
              <a:t>Five-year voluntary bundled payment model created by the Center for Medicare and Medicaid Innovation (CMMI) that started on Oct. 1, 2018 and ends Dec. 31, 2023</a:t>
            </a:r>
          </a:p>
          <a:p>
            <a:pPr eaLnBrk="1" hangingPunct="1"/>
            <a:r>
              <a:rPr lang="en-US" altLang="en-US" sz="2400" dirty="0"/>
              <a:t>Builds on the original BPCI model that concluded in October 2018 and qualifies as an Advanced APM</a:t>
            </a:r>
          </a:p>
          <a:p>
            <a:pPr eaLnBrk="1" hangingPunct="1"/>
            <a:r>
              <a:rPr lang="en-US" altLang="en-US" sz="2400" dirty="0"/>
              <a:t>Retrospective payment that is tied to quality measure performance</a:t>
            </a:r>
          </a:p>
          <a:p>
            <a:pPr eaLnBrk="1" hangingPunct="1"/>
            <a:r>
              <a:rPr lang="en-US" altLang="en-US" sz="2400" dirty="0"/>
              <a:t>Includes some level of downside financial risk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05C00-5609-42E3-8262-6C2BA65F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Tips for BCPI-A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2FF0F-0712-4F21-93AC-1F5C0E854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Decide if you will participate with a convener and determine the contract terms</a:t>
            </a:r>
          </a:p>
          <a:p>
            <a:r>
              <a:rPr lang="en-US" sz="2400" dirty="0"/>
              <a:t>Ensure collaboration with hospital partners since Quality measures are hospital-focused</a:t>
            </a:r>
          </a:p>
          <a:p>
            <a:r>
              <a:rPr lang="en-US" sz="2400" dirty="0"/>
              <a:t>Ensure robust practice transformation efforts to prepare for acceptance of downside risk in model year 1 </a:t>
            </a:r>
          </a:p>
          <a:p>
            <a:r>
              <a:rPr lang="en-US" sz="2400" dirty="0"/>
              <a:t>Collaborate with high quality post-acute care providers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4002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E9052-57F8-44A7-ADA4-2A63935EA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Tips for BCPI-A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8454D-C99C-4ED4-9EA2-81F881DEC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sz="2400" dirty="0"/>
              <a:t>Ensure accurate attribution for your practice’s physicians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Determine whether you meet the Medicare patient or payment threshold in order to receive the Advanced APM 5 percent bonus payment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Determine whether your practice participates in other CMMI models that overlap with BPCI-A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376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3" descr="ACC_SIG_BLUE_1900x600.png">
            <a:extLst>
              <a:ext uri="{FF2B5EF4-FFF2-40B4-BE49-F238E27FC236}">
                <a16:creationId xmlns:a16="http://schemas.microsoft.com/office/drawing/2014/main" id="{D8B1820F-3B40-4862-90E2-D3F9F8DE5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1317625"/>
            <a:ext cx="7947025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CC 16:9 Master">
  <a:themeElements>
    <a:clrScheme name="ACC">
      <a:dk1>
        <a:srgbClr val="00386B"/>
      </a:dk1>
      <a:lt1>
        <a:sysClr val="window" lastClr="FFFFFF"/>
      </a:lt1>
      <a:dk2>
        <a:srgbClr val="00386B"/>
      </a:dk2>
      <a:lt2>
        <a:srgbClr val="EEECE1"/>
      </a:lt2>
      <a:accent1>
        <a:srgbClr val="C6D9F0"/>
      </a:accent1>
      <a:accent2>
        <a:srgbClr val="8DB3E2"/>
      </a:accent2>
      <a:accent3>
        <a:srgbClr val="548DD4"/>
      </a:accent3>
      <a:accent4>
        <a:srgbClr val="17365D"/>
      </a:accent4>
      <a:accent5>
        <a:srgbClr val="0F243E"/>
      </a:accent5>
      <a:accent6>
        <a:srgbClr val="7F7F7F"/>
      </a:accent6>
      <a:hlink>
        <a:srgbClr val="006ED2"/>
      </a:hlink>
      <a:folHlink>
        <a:srgbClr val="A5A5A5"/>
      </a:folHlink>
    </a:clrScheme>
    <a:fontScheme name="Custom 2">
      <a:majorFont>
        <a:latin typeface="Garamon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91CE86D2C52E41B74B37F40E50BD5B" ma:contentTypeVersion="4" ma:contentTypeDescription="Create a new document." ma:contentTypeScope="" ma:versionID="c9462ffd6a5ab6849fc3729417649b20">
  <xsd:schema xmlns:xsd="http://www.w3.org/2001/XMLSchema" xmlns:xs="http://www.w3.org/2001/XMLSchema" xmlns:p="http://schemas.microsoft.com/office/2006/metadata/properties" xmlns:ns3="39f02a93-6120-4cfd-b762-3ea99ca11fff" targetNamespace="http://schemas.microsoft.com/office/2006/metadata/properties" ma:root="true" ma:fieldsID="8a3d5f13f9b112ebf4f3c6c91b6df738" ns3:_="">
    <xsd:import namespace="39f02a93-6120-4cfd-b762-3ea99ca11ff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f02a93-6120-4cfd-b762-3ea99ca11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1F4AF2C-D9E2-4FFF-A57F-0A7EC632C1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f02a93-6120-4cfd-b762-3ea99ca11f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BE4990-F500-4BF2-80AB-2BA001420845}">
  <ds:schemaRefs>
    <ds:schemaRef ds:uri="http://purl.org/dc/terms/"/>
    <ds:schemaRef ds:uri="39f02a93-6120-4cfd-b762-3ea99ca11ff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A3906F8-2277-48DD-988C-34651374F8FE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4831FBE2-6E55-43E3-B6DD-AFE37F0B984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8860</TotalTime>
  <Words>224</Words>
  <Application>Microsoft Macintosh PowerPoint</Application>
  <PresentationFormat>On-screen Show (16:9)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Franklin Gothic Book</vt:lpstr>
      <vt:lpstr>Garamond</vt:lpstr>
      <vt:lpstr>Wingdings</vt:lpstr>
      <vt:lpstr>ACC 16:9 Master</vt:lpstr>
      <vt:lpstr>Blank Master</vt:lpstr>
      <vt:lpstr>PowerPoint Presentation</vt:lpstr>
      <vt:lpstr>Bundled Payment Basics</vt:lpstr>
      <vt:lpstr>Bundled Payment Basics </vt:lpstr>
      <vt:lpstr>Bundled Payments for Care Improvement Advanced</vt:lpstr>
      <vt:lpstr>Tips for BCPI-A Participation</vt:lpstr>
      <vt:lpstr>Tips for BCPI-A Participation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 Insert Title Here ]</dc:title>
  <dc:creator>Autumn Niggles</dc:creator>
  <cp:lastModifiedBy>Kim Kaylor</cp:lastModifiedBy>
  <cp:revision>19</cp:revision>
  <cp:lastPrinted>2013-06-06T20:17:19Z</cp:lastPrinted>
  <dcterms:created xsi:type="dcterms:W3CDTF">2013-05-15T19:14:34Z</dcterms:created>
  <dcterms:modified xsi:type="dcterms:W3CDTF">2019-09-19T20:38:18Z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4QYFCJPPY5TA-913-18</vt:lpwstr>
  </property>
  <property fmtid="{D5CDD505-2E9C-101B-9397-08002B2CF9AE}" pid="3" name="_dlc_DocIdItemGuid">
    <vt:lpwstr>40b20732-010c-4c4a-9644-3f19aef7f46c</vt:lpwstr>
  </property>
  <property fmtid="{D5CDD505-2E9C-101B-9397-08002B2CF9AE}" pid="4" name="_dlc_DocIdUrl">
    <vt:lpwstr>http://intranet.acc.org/Member/Slidesets/_layouts/DocIdRedir.aspx?ID=4QYFCJPPY5TA-913-18, 4QYFCJPPY5TA-913-18</vt:lpwstr>
  </property>
  <property fmtid="{D5CDD505-2E9C-101B-9397-08002B2CF9AE}" pid="5" name="ContentTypeId">
    <vt:lpwstr>0x0101000C91CE86D2C52E41B74B37F40E50BD5B</vt:lpwstr>
  </property>
</Properties>
</file>