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slideLayouts/slideLayout17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Layouts/slideLayout17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2" r:id="rId2"/>
    <p:sldMasterId id="2147483889" r:id="rId3"/>
    <p:sldMasterId id="2147483933" r:id="rId4"/>
    <p:sldMasterId id="2147483950" r:id="rId5"/>
    <p:sldMasterId id="2147483982" r:id="rId6"/>
    <p:sldMasterId id="2147484015" r:id="rId7"/>
    <p:sldMasterId id="2147484048" r:id="rId8"/>
    <p:sldMasterId id="2147484072" r:id="rId9"/>
  </p:sldMasterIdLst>
  <p:notesMasterIdLst>
    <p:notesMasterId r:id="rId28"/>
  </p:notesMasterIdLst>
  <p:handoutMasterIdLst>
    <p:handoutMasterId r:id="rId29"/>
  </p:handoutMasterIdLst>
  <p:sldIdLst>
    <p:sldId id="342" r:id="rId10"/>
    <p:sldId id="623" r:id="rId11"/>
    <p:sldId id="627" r:id="rId12"/>
    <p:sldId id="629" r:id="rId13"/>
    <p:sldId id="653" r:id="rId14"/>
    <p:sldId id="658" r:id="rId15"/>
    <p:sldId id="574" r:id="rId16"/>
    <p:sldId id="633" r:id="rId17"/>
    <p:sldId id="654" r:id="rId18"/>
    <p:sldId id="444" r:id="rId19"/>
    <p:sldId id="661" r:id="rId20"/>
    <p:sldId id="662" r:id="rId21"/>
    <p:sldId id="638" r:id="rId22"/>
    <p:sldId id="639" r:id="rId23"/>
    <p:sldId id="657" r:id="rId24"/>
    <p:sldId id="430" r:id="rId25"/>
    <p:sldId id="620" r:id="rId26"/>
    <p:sldId id="659"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Bannister"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FF"/>
    <a:srgbClr val="860000"/>
    <a:srgbClr val="FF9900"/>
    <a:srgbClr val="003767"/>
    <a:srgbClr val="FBB040"/>
    <a:srgbClr val="ED1C24"/>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5" autoAdjust="0"/>
    <p:restoredTop sz="91079" autoAdjust="0"/>
  </p:normalViewPr>
  <p:slideViewPr>
    <p:cSldViewPr snapToGrid="0" snapToObjects="1">
      <p:cViewPr varScale="1">
        <p:scale>
          <a:sx n="66" d="100"/>
          <a:sy n="66" d="100"/>
        </p:scale>
        <p:origin x="-1260" y="-108"/>
      </p:cViewPr>
      <p:guideLst>
        <p:guide orient="horz" pos="2160"/>
        <p:guide pos="2880"/>
      </p:guideLst>
    </p:cSldViewPr>
  </p:slideViewPr>
  <p:outlineViewPr>
    <p:cViewPr>
      <p:scale>
        <a:sx n="33" d="100"/>
        <a:sy n="33" d="100"/>
      </p:scale>
      <p:origin x="0" y="726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0"/>
          <c:order val="0"/>
          <c:tx>
            <c:v>Pioglitazone</c:v>
          </c:tx>
          <c:spPr>
            <a:ln w="50800">
              <a:solidFill>
                <a:srgbClr val="CAE2FF">
                  <a:lumMod val="75000"/>
                </a:srgbClr>
              </a:solidFill>
            </a:ln>
          </c:spPr>
          <c:marker>
            <c:symbol val="none"/>
          </c:marker>
          <c:xVal>
            <c:numRef>
              <c:f>DATA!$B$2:$B$1934</c:f>
              <c:numCache>
                <c:formatCode>_(* #,##0_);_(* \(#,##0\);_(* "-"??_);_(@_)</c:formatCode>
                <c:ptCount val="1933"/>
                <c:pt idx="0">
                  <c:v>0</c:v>
                </c:pt>
                <c:pt idx="1">
                  <c:v>3.2855108969444942E-2</c:v>
                </c:pt>
                <c:pt idx="2">
                  <c:v>3.2855108969444942E-2</c:v>
                </c:pt>
                <c:pt idx="3">
                  <c:v>3.2855108969444942E-2</c:v>
                </c:pt>
                <c:pt idx="4">
                  <c:v>3.2855108969444942E-2</c:v>
                </c:pt>
                <c:pt idx="5">
                  <c:v>3.2855108969444942E-2</c:v>
                </c:pt>
                <c:pt idx="6">
                  <c:v>6.571021793888987E-2</c:v>
                </c:pt>
                <c:pt idx="7">
                  <c:v>0.16427554484722459</c:v>
                </c:pt>
                <c:pt idx="8">
                  <c:v>0.29569598072500308</c:v>
                </c:pt>
                <c:pt idx="9">
                  <c:v>0.36140619866389306</c:v>
                </c:pt>
                <c:pt idx="10">
                  <c:v>0.394261307633337</c:v>
                </c:pt>
                <c:pt idx="11">
                  <c:v>0.42711641660278232</c:v>
                </c:pt>
                <c:pt idx="12">
                  <c:v>0.49282663454167241</c:v>
                </c:pt>
                <c:pt idx="13">
                  <c:v>0.49282663454167241</c:v>
                </c:pt>
                <c:pt idx="14">
                  <c:v>0.49282663454167241</c:v>
                </c:pt>
                <c:pt idx="15">
                  <c:v>0.5913919614500055</c:v>
                </c:pt>
                <c:pt idx="16">
                  <c:v>0.75566750629722901</c:v>
                </c:pt>
                <c:pt idx="17">
                  <c:v>0.91994305114445363</c:v>
                </c:pt>
                <c:pt idx="18">
                  <c:v>0.95279816011390051</c:v>
                </c:pt>
                <c:pt idx="19">
                  <c:v>0.95279816011390051</c:v>
                </c:pt>
                <c:pt idx="20">
                  <c:v>0.95279816011390051</c:v>
                </c:pt>
                <c:pt idx="21">
                  <c:v>1.0842185959916781</c:v>
                </c:pt>
                <c:pt idx="22">
                  <c:v>1.1827839229000177</c:v>
                </c:pt>
                <c:pt idx="23">
                  <c:v>1.3470594677472361</c:v>
                </c:pt>
                <c:pt idx="24">
                  <c:v>1.4127696856861185</c:v>
                </c:pt>
                <c:pt idx="25">
                  <c:v>1.8398861022889059</c:v>
                </c:pt>
                <c:pt idx="26">
                  <c:v>1.872741211258351</c:v>
                </c:pt>
                <c:pt idx="27">
                  <c:v>1.9055963202277948</c:v>
                </c:pt>
                <c:pt idx="28">
                  <c:v>2.0041616471361419</c:v>
                </c:pt>
                <c:pt idx="29">
                  <c:v>2.2012923009528</c:v>
                </c:pt>
                <c:pt idx="30">
                  <c:v>2.3655678458000242</c:v>
                </c:pt>
                <c:pt idx="31">
                  <c:v>2.3984229547694667</c:v>
                </c:pt>
                <c:pt idx="32">
                  <c:v>2.3984229547694667</c:v>
                </c:pt>
                <c:pt idx="33">
                  <c:v>2.4641331727083648</c:v>
                </c:pt>
                <c:pt idx="34">
                  <c:v>2.4641331727083648</c:v>
                </c:pt>
                <c:pt idx="35">
                  <c:v>2.595553608586135</c:v>
                </c:pt>
                <c:pt idx="36">
                  <c:v>2.595553608586135</c:v>
                </c:pt>
                <c:pt idx="37">
                  <c:v>2.7926842624028052</c:v>
                </c:pt>
                <c:pt idx="38">
                  <c:v>2.9241046982805852</c:v>
                </c:pt>
                <c:pt idx="39">
                  <c:v>3.1212353520972593</c:v>
                </c:pt>
                <c:pt idx="40">
                  <c:v>3.3183660059139197</c:v>
                </c:pt>
                <c:pt idx="41">
                  <c:v>3.5154966597305877</c:v>
                </c:pt>
                <c:pt idx="42">
                  <c:v>3.5483517687000488</c:v>
                </c:pt>
                <c:pt idx="43">
                  <c:v>3.5812068776694792</c:v>
                </c:pt>
                <c:pt idx="44">
                  <c:v>3.7126273135472561</c:v>
                </c:pt>
                <c:pt idx="45">
                  <c:v>3.7454824225167007</c:v>
                </c:pt>
                <c:pt idx="46">
                  <c:v>3.7454824225167007</c:v>
                </c:pt>
                <c:pt idx="47">
                  <c:v>3.7454824225167007</c:v>
                </c:pt>
                <c:pt idx="48">
                  <c:v>3.7783375314861569</c:v>
                </c:pt>
                <c:pt idx="49">
                  <c:v>3.7783375314861569</c:v>
                </c:pt>
                <c:pt idx="50">
                  <c:v>3.7783375314861569</c:v>
                </c:pt>
                <c:pt idx="51">
                  <c:v>3.9426130763333687</c:v>
                </c:pt>
                <c:pt idx="52">
                  <c:v>3.9426130763333687</c:v>
                </c:pt>
                <c:pt idx="53">
                  <c:v>3.9754681853027987</c:v>
                </c:pt>
                <c:pt idx="54">
                  <c:v>4.0083232942722828</c:v>
                </c:pt>
                <c:pt idx="55">
                  <c:v>4.0411784032417124</c:v>
                </c:pt>
                <c:pt idx="56">
                  <c:v>4.07403351221115</c:v>
                </c:pt>
                <c:pt idx="57">
                  <c:v>4.07403351221115</c:v>
                </c:pt>
                <c:pt idx="58">
                  <c:v>4.271164166027817</c:v>
                </c:pt>
                <c:pt idx="59">
                  <c:v>4.3368743839667063</c:v>
                </c:pt>
                <c:pt idx="60">
                  <c:v>4.3368743839667063</c:v>
                </c:pt>
                <c:pt idx="61">
                  <c:v>4.4354397108750412</c:v>
                </c:pt>
                <c:pt idx="62">
                  <c:v>4.4682948198444858</c:v>
                </c:pt>
                <c:pt idx="63">
                  <c:v>4.5011499288139314</c:v>
                </c:pt>
                <c:pt idx="64">
                  <c:v>4.7639908005694656</c:v>
                </c:pt>
                <c:pt idx="65">
                  <c:v>4.9611214543861584</c:v>
                </c:pt>
                <c:pt idx="66">
                  <c:v>5.0596867812944923</c:v>
                </c:pt>
                <c:pt idx="67">
                  <c:v>5.2896725440806343</c:v>
                </c:pt>
                <c:pt idx="68">
                  <c:v>5.4539480889278424</c:v>
                </c:pt>
                <c:pt idx="69">
                  <c:v>5.4868031978972889</c:v>
                </c:pt>
                <c:pt idx="70">
                  <c:v>5.5525134158361622</c:v>
                </c:pt>
                <c:pt idx="71">
                  <c:v>5.5853685248056104</c:v>
                </c:pt>
                <c:pt idx="72">
                  <c:v>6.3410360311028384</c:v>
                </c:pt>
                <c:pt idx="73">
                  <c:v>6.4724564669806153</c:v>
                </c:pt>
                <c:pt idx="74">
                  <c:v>6.5710217938889715</c:v>
                </c:pt>
                <c:pt idx="75">
                  <c:v>6.7024422297667288</c:v>
                </c:pt>
                <c:pt idx="76">
                  <c:v>6.9981382104917316</c:v>
                </c:pt>
                <c:pt idx="77">
                  <c:v>6.9981382104917316</c:v>
                </c:pt>
                <c:pt idx="78">
                  <c:v>7.2281239732778442</c:v>
                </c:pt>
                <c:pt idx="79">
                  <c:v>7.2609790822472888</c:v>
                </c:pt>
                <c:pt idx="80">
                  <c:v>7.4581097360639577</c:v>
                </c:pt>
                <c:pt idx="81">
                  <c:v>7.4909648450333997</c:v>
                </c:pt>
                <c:pt idx="82">
                  <c:v>7.5895301719417372</c:v>
                </c:pt>
                <c:pt idx="83">
                  <c:v>7.6223852809111756</c:v>
                </c:pt>
                <c:pt idx="84">
                  <c:v>7.6223852809111756</c:v>
                </c:pt>
                <c:pt idx="85">
                  <c:v>7.6552403898806434</c:v>
                </c:pt>
                <c:pt idx="86">
                  <c:v>7.6552403898806434</c:v>
                </c:pt>
                <c:pt idx="87">
                  <c:v>7.6552403898806434</c:v>
                </c:pt>
                <c:pt idx="88">
                  <c:v>7.7538057167889445</c:v>
                </c:pt>
                <c:pt idx="89">
                  <c:v>7.7866608257584113</c:v>
                </c:pt>
                <c:pt idx="90">
                  <c:v>7.7866608257584113</c:v>
                </c:pt>
                <c:pt idx="91">
                  <c:v>7.8195159347278365</c:v>
                </c:pt>
                <c:pt idx="92">
                  <c:v>7.8195159347278365</c:v>
                </c:pt>
                <c:pt idx="93">
                  <c:v>7.8523710436972856</c:v>
                </c:pt>
                <c:pt idx="94">
                  <c:v>7.8523710436972856</c:v>
                </c:pt>
                <c:pt idx="95">
                  <c:v>7.88522615266674</c:v>
                </c:pt>
                <c:pt idx="96">
                  <c:v>8.0495016975139624</c:v>
                </c:pt>
                <c:pt idx="97">
                  <c:v>8.0495016975139624</c:v>
                </c:pt>
                <c:pt idx="98">
                  <c:v>8.0495016975139624</c:v>
                </c:pt>
                <c:pt idx="99">
                  <c:v>8.0823568064834248</c:v>
                </c:pt>
                <c:pt idx="100">
                  <c:v>8.2466323513306321</c:v>
                </c:pt>
                <c:pt idx="101">
                  <c:v>8.2466323513306321</c:v>
                </c:pt>
                <c:pt idx="102">
                  <c:v>8.279487460300075</c:v>
                </c:pt>
                <c:pt idx="103">
                  <c:v>8.279487460300075</c:v>
                </c:pt>
                <c:pt idx="104">
                  <c:v>8.3451976782389767</c:v>
                </c:pt>
                <c:pt idx="105">
                  <c:v>8.4766181141167447</c:v>
                </c:pt>
                <c:pt idx="106">
                  <c:v>8.5094732230861947</c:v>
                </c:pt>
                <c:pt idx="107">
                  <c:v>8.5751834410250787</c:v>
                </c:pt>
                <c:pt idx="108">
                  <c:v>8.6408936589639698</c:v>
                </c:pt>
                <c:pt idx="109">
                  <c:v>8.8708794217500699</c:v>
                </c:pt>
                <c:pt idx="110">
                  <c:v>8.9037345307195679</c:v>
                </c:pt>
                <c:pt idx="111">
                  <c:v>9.0022998576279107</c:v>
                </c:pt>
                <c:pt idx="112">
                  <c:v>9.1008651845361097</c:v>
                </c:pt>
                <c:pt idx="113">
                  <c:v>9.1337202935056467</c:v>
                </c:pt>
                <c:pt idx="114">
                  <c:v>9.2322856204139683</c:v>
                </c:pt>
                <c:pt idx="115">
                  <c:v>9.3308509473223076</c:v>
                </c:pt>
                <c:pt idx="116">
                  <c:v>9.462271383200088</c:v>
                </c:pt>
                <c:pt idx="117">
                  <c:v>9.5279816011389684</c:v>
                </c:pt>
                <c:pt idx="118">
                  <c:v>9.6594020370168039</c:v>
                </c:pt>
                <c:pt idx="119">
                  <c:v>9.6922571459862006</c:v>
                </c:pt>
                <c:pt idx="120">
                  <c:v>9.7579673639250899</c:v>
                </c:pt>
                <c:pt idx="121">
                  <c:v>9.8565326908334718</c:v>
                </c:pt>
                <c:pt idx="122">
                  <c:v>10.152228671558428</c:v>
                </c:pt>
                <c:pt idx="123">
                  <c:v>10.579345088161222</c:v>
                </c:pt>
                <c:pt idx="124">
                  <c:v>11.335012594458473</c:v>
                </c:pt>
                <c:pt idx="125">
                  <c:v>11.400722812397364</c:v>
                </c:pt>
                <c:pt idx="126">
                  <c:v>11.597853466213968</c:v>
                </c:pt>
                <c:pt idx="127">
                  <c:v>11.69641879312233</c:v>
                </c:pt>
                <c:pt idx="128">
                  <c:v>11.762129011061226</c:v>
                </c:pt>
                <c:pt idx="129">
                  <c:v>11.762129011061226</c:v>
                </c:pt>
                <c:pt idx="130">
                  <c:v>11.794984120030648</c:v>
                </c:pt>
                <c:pt idx="131">
                  <c:v>11.794984120030648</c:v>
                </c:pt>
                <c:pt idx="132">
                  <c:v>11.827839229000126</c:v>
                </c:pt>
                <c:pt idx="133">
                  <c:v>11.860694337969628</c:v>
                </c:pt>
                <c:pt idx="134">
                  <c:v>11.959259664877926</c:v>
                </c:pt>
                <c:pt idx="135">
                  <c:v>11.992114773847375</c:v>
                </c:pt>
                <c:pt idx="136">
                  <c:v>12.123535209725144</c:v>
                </c:pt>
                <c:pt idx="137">
                  <c:v>12.254955645602868</c:v>
                </c:pt>
                <c:pt idx="138">
                  <c:v>12.353520972511264</c:v>
                </c:pt>
                <c:pt idx="139">
                  <c:v>12.353520972511264</c:v>
                </c:pt>
                <c:pt idx="140">
                  <c:v>12.353520972511264</c:v>
                </c:pt>
                <c:pt idx="141">
                  <c:v>12.452086299419635</c:v>
                </c:pt>
                <c:pt idx="142">
                  <c:v>12.517796517358484</c:v>
                </c:pt>
                <c:pt idx="143">
                  <c:v>12.8463476070529</c:v>
                </c:pt>
                <c:pt idx="144">
                  <c:v>13.043478260869549</c:v>
                </c:pt>
                <c:pt idx="145">
                  <c:v>13.404884459533466</c:v>
                </c:pt>
                <c:pt idx="146">
                  <c:v>13.66772533128902</c:v>
                </c:pt>
                <c:pt idx="147">
                  <c:v>13.864855985105686</c:v>
                </c:pt>
                <c:pt idx="148">
                  <c:v>14.127696856861292</c:v>
                </c:pt>
                <c:pt idx="149">
                  <c:v>14.25911729273902</c:v>
                </c:pt>
                <c:pt idx="150">
                  <c:v>14.62052349140291</c:v>
                </c:pt>
                <c:pt idx="151">
                  <c:v>14.916219472127922</c:v>
                </c:pt>
                <c:pt idx="152">
                  <c:v>15.080495016975156</c:v>
                </c:pt>
                <c:pt idx="153">
                  <c:v>15.080495016975156</c:v>
                </c:pt>
                <c:pt idx="154">
                  <c:v>15.474756324608506</c:v>
                </c:pt>
                <c:pt idx="155">
                  <c:v>15.6390318694557</c:v>
                </c:pt>
                <c:pt idx="156">
                  <c:v>15.671886978425174</c:v>
                </c:pt>
                <c:pt idx="157">
                  <c:v>15.704742087394568</c:v>
                </c:pt>
                <c:pt idx="158">
                  <c:v>15.704742087394568</c:v>
                </c:pt>
                <c:pt idx="159">
                  <c:v>15.836162523272369</c:v>
                </c:pt>
                <c:pt idx="160">
                  <c:v>15.9347278501807</c:v>
                </c:pt>
                <c:pt idx="161">
                  <c:v>15.967582959150176</c:v>
                </c:pt>
                <c:pt idx="162">
                  <c:v>16.000438068119593</c:v>
                </c:pt>
                <c:pt idx="163">
                  <c:v>16.131858503997474</c:v>
                </c:pt>
                <c:pt idx="164">
                  <c:v>16.131858503997474</c:v>
                </c:pt>
                <c:pt idx="165">
                  <c:v>16.131858503997474</c:v>
                </c:pt>
                <c:pt idx="166">
                  <c:v>16.197568721936328</c:v>
                </c:pt>
                <c:pt idx="167">
                  <c:v>16.23042383090548</c:v>
                </c:pt>
                <c:pt idx="168">
                  <c:v>16.427554484722329</c:v>
                </c:pt>
                <c:pt idx="169">
                  <c:v>16.460409593691672</c:v>
                </c:pt>
                <c:pt idx="170">
                  <c:v>16.493264702661229</c:v>
                </c:pt>
                <c:pt idx="171">
                  <c:v>16.493264702661229</c:v>
                </c:pt>
                <c:pt idx="172">
                  <c:v>16.526119811630689</c:v>
                </c:pt>
                <c:pt idx="173">
                  <c:v>17.21607709998905</c:v>
                </c:pt>
                <c:pt idx="174">
                  <c:v>17.51177308071405</c:v>
                </c:pt>
                <c:pt idx="175">
                  <c:v>17.643193516591822</c:v>
                </c:pt>
                <c:pt idx="176">
                  <c:v>17.676048625561229</c:v>
                </c:pt>
                <c:pt idx="177">
                  <c:v>17.774613952469586</c:v>
                </c:pt>
                <c:pt idx="178">
                  <c:v>18.070309933194586</c:v>
                </c:pt>
                <c:pt idx="179">
                  <c:v>18.82597743949184</c:v>
                </c:pt>
                <c:pt idx="180">
                  <c:v>19.31880407403353</c:v>
                </c:pt>
                <c:pt idx="181">
                  <c:v>19.351659183002951</c:v>
                </c:pt>
                <c:pt idx="182">
                  <c:v>19.614500054758601</c:v>
                </c:pt>
                <c:pt idx="183">
                  <c:v>19.614500054758601</c:v>
                </c:pt>
                <c:pt idx="184">
                  <c:v>19.64735516372799</c:v>
                </c:pt>
                <c:pt idx="185">
                  <c:v>19.713065381666851</c:v>
                </c:pt>
                <c:pt idx="186">
                  <c:v>19.713065381666851</c:v>
                </c:pt>
                <c:pt idx="187">
                  <c:v>19.778775599605726</c:v>
                </c:pt>
                <c:pt idx="188">
                  <c:v>19.81163070857518</c:v>
                </c:pt>
                <c:pt idx="189">
                  <c:v>19.81163070857518</c:v>
                </c:pt>
                <c:pt idx="190">
                  <c:v>19.84448581754463</c:v>
                </c:pt>
                <c:pt idx="191">
                  <c:v>19.84448581754463</c:v>
                </c:pt>
                <c:pt idx="192">
                  <c:v>19.910196035483519</c:v>
                </c:pt>
                <c:pt idx="193">
                  <c:v>19.910196035483519</c:v>
                </c:pt>
                <c:pt idx="194">
                  <c:v>19.97590625342232</c:v>
                </c:pt>
                <c:pt idx="195">
                  <c:v>20.107326689300187</c:v>
                </c:pt>
                <c:pt idx="196">
                  <c:v>20.17303690723908</c:v>
                </c:pt>
                <c:pt idx="197">
                  <c:v>20.238747125177873</c:v>
                </c:pt>
                <c:pt idx="198">
                  <c:v>20.271602234147277</c:v>
                </c:pt>
                <c:pt idx="199">
                  <c:v>20.304457343116891</c:v>
                </c:pt>
                <c:pt idx="200">
                  <c:v>20.337312452086305</c:v>
                </c:pt>
                <c:pt idx="201">
                  <c:v>20.337312452086305</c:v>
                </c:pt>
                <c:pt idx="202">
                  <c:v>20.403022670024885</c:v>
                </c:pt>
                <c:pt idx="203">
                  <c:v>20.43587777899463</c:v>
                </c:pt>
                <c:pt idx="204">
                  <c:v>20.63300843281133</c:v>
                </c:pt>
                <c:pt idx="205">
                  <c:v>20.665863541780727</c:v>
                </c:pt>
                <c:pt idx="206">
                  <c:v>20.76442886868908</c:v>
                </c:pt>
                <c:pt idx="207">
                  <c:v>20.928704413536209</c:v>
                </c:pt>
                <c:pt idx="208">
                  <c:v>20.961559522505656</c:v>
                </c:pt>
                <c:pt idx="209">
                  <c:v>21.06012484941408</c:v>
                </c:pt>
                <c:pt idx="210">
                  <c:v>21.257255503230791</c:v>
                </c:pt>
                <c:pt idx="211">
                  <c:v>21.618661701894744</c:v>
                </c:pt>
                <c:pt idx="212">
                  <c:v>21.618661701894744</c:v>
                </c:pt>
                <c:pt idx="213">
                  <c:v>21.651516810864088</c:v>
                </c:pt>
                <c:pt idx="214">
                  <c:v>21.651516810864088</c:v>
                </c:pt>
                <c:pt idx="215">
                  <c:v>21.651516810864088</c:v>
                </c:pt>
                <c:pt idx="216">
                  <c:v>21.684371919833531</c:v>
                </c:pt>
                <c:pt idx="217">
                  <c:v>22.308618990252981</c:v>
                </c:pt>
                <c:pt idx="218">
                  <c:v>23.129996714489131</c:v>
                </c:pt>
                <c:pt idx="219">
                  <c:v>23.622823349030771</c:v>
                </c:pt>
                <c:pt idx="220">
                  <c:v>23.655678458000235</c:v>
                </c:pt>
                <c:pt idx="221">
                  <c:v>23.721388675939089</c:v>
                </c:pt>
                <c:pt idx="222">
                  <c:v>23.721388675939089</c:v>
                </c:pt>
                <c:pt idx="223">
                  <c:v>23.852809111816931</c:v>
                </c:pt>
                <c:pt idx="224">
                  <c:v>23.852809111816931</c:v>
                </c:pt>
                <c:pt idx="225">
                  <c:v>23.852809111816931</c:v>
                </c:pt>
                <c:pt idx="226">
                  <c:v>23.951374438725189</c:v>
                </c:pt>
                <c:pt idx="227">
                  <c:v>23.984229547694596</c:v>
                </c:pt>
                <c:pt idx="228">
                  <c:v>24.04993976563356</c:v>
                </c:pt>
                <c:pt idx="229">
                  <c:v>24.082794874602776</c:v>
                </c:pt>
                <c:pt idx="230">
                  <c:v>24.148505092541882</c:v>
                </c:pt>
                <c:pt idx="231">
                  <c:v>24.148505092541882</c:v>
                </c:pt>
                <c:pt idx="232">
                  <c:v>24.181360201511289</c:v>
                </c:pt>
                <c:pt idx="233">
                  <c:v>24.279925528419735</c:v>
                </c:pt>
                <c:pt idx="234">
                  <c:v>24.34563574635856</c:v>
                </c:pt>
                <c:pt idx="235">
                  <c:v>24.411345964297517</c:v>
                </c:pt>
                <c:pt idx="236">
                  <c:v>24.477056182236339</c:v>
                </c:pt>
                <c:pt idx="237">
                  <c:v>24.575621509144629</c:v>
                </c:pt>
                <c:pt idx="238">
                  <c:v>24.575621509144629</c:v>
                </c:pt>
                <c:pt idx="239">
                  <c:v>24.608476618114121</c:v>
                </c:pt>
                <c:pt idx="240">
                  <c:v>24.80560727193058</c:v>
                </c:pt>
                <c:pt idx="241">
                  <c:v>25.068448143686329</c:v>
                </c:pt>
                <c:pt idx="242">
                  <c:v>25.265578797502986</c:v>
                </c:pt>
                <c:pt idx="243">
                  <c:v>25.298433906472429</c:v>
                </c:pt>
                <c:pt idx="244">
                  <c:v>25.3312890154419</c:v>
                </c:pt>
                <c:pt idx="245">
                  <c:v>25.75840543204469</c:v>
                </c:pt>
                <c:pt idx="246">
                  <c:v>25.856970758953096</c:v>
                </c:pt>
                <c:pt idx="247">
                  <c:v>25.889825867922461</c:v>
                </c:pt>
                <c:pt idx="248">
                  <c:v>26.218376957616911</c:v>
                </c:pt>
                <c:pt idx="249">
                  <c:v>26.579783156280801</c:v>
                </c:pt>
                <c:pt idx="250">
                  <c:v>27.006899572883579</c:v>
                </c:pt>
                <c:pt idx="251">
                  <c:v>27.401160880516919</c:v>
                </c:pt>
                <c:pt idx="252">
                  <c:v>27.565436425364041</c:v>
                </c:pt>
                <c:pt idx="253">
                  <c:v>27.598291534333498</c:v>
                </c:pt>
                <c:pt idx="254">
                  <c:v>27.598291534333498</c:v>
                </c:pt>
                <c:pt idx="255">
                  <c:v>27.598291534333498</c:v>
                </c:pt>
                <c:pt idx="256">
                  <c:v>27.598291534333498</c:v>
                </c:pt>
                <c:pt idx="257">
                  <c:v>27.598291534333498</c:v>
                </c:pt>
                <c:pt idx="258">
                  <c:v>27.631146643303026</c:v>
                </c:pt>
                <c:pt idx="259">
                  <c:v>27.631146643303026</c:v>
                </c:pt>
                <c:pt idx="260">
                  <c:v>27.664001752272558</c:v>
                </c:pt>
                <c:pt idx="261">
                  <c:v>27.664001752272558</c:v>
                </c:pt>
                <c:pt idx="262">
                  <c:v>27.729711970211241</c:v>
                </c:pt>
                <c:pt idx="263">
                  <c:v>27.729711970211241</c:v>
                </c:pt>
                <c:pt idx="264">
                  <c:v>27.762567079180705</c:v>
                </c:pt>
                <c:pt idx="265">
                  <c:v>27.762567079180705</c:v>
                </c:pt>
                <c:pt idx="266">
                  <c:v>27.795422188150141</c:v>
                </c:pt>
                <c:pt idx="267">
                  <c:v>27.795422188150141</c:v>
                </c:pt>
                <c:pt idx="268">
                  <c:v>27.795422188150141</c:v>
                </c:pt>
                <c:pt idx="269">
                  <c:v>27.795422188150141</c:v>
                </c:pt>
                <c:pt idx="270">
                  <c:v>27.861132406089126</c:v>
                </c:pt>
                <c:pt idx="271">
                  <c:v>27.861132406089126</c:v>
                </c:pt>
                <c:pt idx="272">
                  <c:v>27.861132406089126</c:v>
                </c:pt>
                <c:pt idx="273">
                  <c:v>27.861132406089126</c:v>
                </c:pt>
                <c:pt idx="274">
                  <c:v>27.861132406089126</c:v>
                </c:pt>
                <c:pt idx="275">
                  <c:v>27.893987515058683</c:v>
                </c:pt>
                <c:pt idx="276">
                  <c:v>27.893987515058683</c:v>
                </c:pt>
                <c:pt idx="277">
                  <c:v>27.893987515058683</c:v>
                </c:pt>
                <c:pt idx="278">
                  <c:v>27.893987515058683</c:v>
                </c:pt>
                <c:pt idx="279">
                  <c:v>27.926842624028026</c:v>
                </c:pt>
                <c:pt idx="280">
                  <c:v>27.926842624028026</c:v>
                </c:pt>
                <c:pt idx="281">
                  <c:v>27.95969773299748</c:v>
                </c:pt>
                <c:pt idx="282">
                  <c:v>27.95969773299748</c:v>
                </c:pt>
                <c:pt idx="283">
                  <c:v>27.992552841966617</c:v>
                </c:pt>
                <c:pt idx="284">
                  <c:v>27.992552841966617</c:v>
                </c:pt>
                <c:pt idx="285">
                  <c:v>28.025407950936284</c:v>
                </c:pt>
                <c:pt idx="286">
                  <c:v>28.09111816887529</c:v>
                </c:pt>
                <c:pt idx="287">
                  <c:v>28.09111816887529</c:v>
                </c:pt>
                <c:pt idx="288">
                  <c:v>28.123973277844701</c:v>
                </c:pt>
                <c:pt idx="289">
                  <c:v>28.156828386814237</c:v>
                </c:pt>
                <c:pt idx="290">
                  <c:v>28.189683495783587</c:v>
                </c:pt>
                <c:pt idx="291">
                  <c:v>28.189683495783587</c:v>
                </c:pt>
                <c:pt idx="292">
                  <c:v>28.222538604752941</c:v>
                </c:pt>
                <c:pt idx="293">
                  <c:v>28.25539371372248</c:v>
                </c:pt>
                <c:pt idx="294">
                  <c:v>28.288248822691841</c:v>
                </c:pt>
                <c:pt idx="295">
                  <c:v>28.35395904063083</c:v>
                </c:pt>
                <c:pt idx="296">
                  <c:v>28.35395904063083</c:v>
                </c:pt>
                <c:pt idx="297">
                  <c:v>28.419669258569623</c:v>
                </c:pt>
                <c:pt idx="298">
                  <c:v>28.485379476508506</c:v>
                </c:pt>
                <c:pt idx="299">
                  <c:v>28.485379476508506</c:v>
                </c:pt>
                <c:pt idx="300">
                  <c:v>28.518234585478027</c:v>
                </c:pt>
                <c:pt idx="301">
                  <c:v>28.518234585478027</c:v>
                </c:pt>
                <c:pt idx="302">
                  <c:v>28.518234585478027</c:v>
                </c:pt>
                <c:pt idx="303">
                  <c:v>28.518234585478027</c:v>
                </c:pt>
                <c:pt idx="304">
                  <c:v>28.551089694447501</c:v>
                </c:pt>
                <c:pt idx="305">
                  <c:v>28.551089694447501</c:v>
                </c:pt>
                <c:pt idx="306">
                  <c:v>28.61679991238638</c:v>
                </c:pt>
                <c:pt idx="307">
                  <c:v>28.71536523929473</c:v>
                </c:pt>
                <c:pt idx="308">
                  <c:v>28.813930566203041</c:v>
                </c:pt>
                <c:pt idx="309">
                  <c:v>28.879640784141849</c:v>
                </c:pt>
                <c:pt idx="310">
                  <c:v>28.912495893111295</c:v>
                </c:pt>
                <c:pt idx="311">
                  <c:v>29.07677143795863</c:v>
                </c:pt>
                <c:pt idx="312">
                  <c:v>29.07677143795863</c:v>
                </c:pt>
                <c:pt idx="313">
                  <c:v>29.37246741868363</c:v>
                </c:pt>
                <c:pt idx="314">
                  <c:v>29.438177636622488</c:v>
                </c:pt>
                <c:pt idx="315">
                  <c:v>29.635308290439159</c:v>
                </c:pt>
                <c:pt idx="316">
                  <c:v>29.89814916219472</c:v>
                </c:pt>
                <c:pt idx="317">
                  <c:v>30.423830905705756</c:v>
                </c:pt>
                <c:pt idx="318">
                  <c:v>30.620961559522531</c:v>
                </c:pt>
                <c:pt idx="319">
                  <c:v>31.113788194064195</c:v>
                </c:pt>
                <c:pt idx="320">
                  <c:v>31.54090461066696</c:v>
                </c:pt>
                <c:pt idx="321">
                  <c:v>31.639469937575218</c:v>
                </c:pt>
                <c:pt idx="322">
                  <c:v>31.705180155514181</c:v>
                </c:pt>
                <c:pt idx="323">
                  <c:v>31.705180155514181</c:v>
                </c:pt>
                <c:pt idx="324">
                  <c:v>31.738035264483628</c:v>
                </c:pt>
                <c:pt idx="325">
                  <c:v>31.738035264483628</c:v>
                </c:pt>
                <c:pt idx="326">
                  <c:v>31.738035264483628</c:v>
                </c:pt>
                <c:pt idx="327">
                  <c:v>31.770890373453071</c:v>
                </c:pt>
                <c:pt idx="328">
                  <c:v>31.770890373453071</c:v>
                </c:pt>
                <c:pt idx="329">
                  <c:v>31.770890373453071</c:v>
                </c:pt>
                <c:pt idx="330">
                  <c:v>31.770890373453071</c:v>
                </c:pt>
                <c:pt idx="331">
                  <c:v>31.803745482422521</c:v>
                </c:pt>
                <c:pt idx="332">
                  <c:v>31.803745482422521</c:v>
                </c:pt>
                <c:pt idx="333">
                  <c:v>31.836600591391896</c:v>
                </c:pt>
                <c:pt idx="334">
                  <c:v>31.86945570036141</c:v>
                </c:pt>
                <c:pt idx="335">
                  <c:v>31.902310809330576</c:v>
                </c:pt>
                <c:pt idx="336">
                  <c:v>31.902310809330576</c:v>
                </c:pt>
                <c:pt idx="337">
                  <c:v>31.935165918300299</c:v>
                </c:pt>
                <c:pt idx="338">
                  <c:v>31.968021027269689</c:v>
                </c:pt>
                <c:pt idx="339">
                  <c:v>31.968021027269689</c:v>
                </c:pt>
                <c:pt idx="340">
                  <c:v>32.000876136239199</c:v>
                </c:pt>
                <c:pt idx="341">
                  <c:v>32.000876136239199</c:v>
                </c:pt>
                <c:pt idx="342">
                  <c:v>32.000876136239199</c:v>
                </c:pt>
                <c:pt idx="343">
                  <c:v>32.033731245208628</c:v>
                </c:pt>
                <c:pt idx="344">
                  <c:v>32.033731245208628</c:v>
                </c:pt>
                <c:pt idx="345">
                  <c:v>32.033731245208628</c:v>
                </c:pt>
                <c:pt idx="346">
                  <c:v>32.033731245208628</c:v>
                </c:pt>
                <c:pt idx="347">
                  <c:v>32.033731245208628</c:v>
                </c:pt>
                <c:pt idx="348">
                  <c:v>32.066586354178163</c:v>
                </c:pt>
                <c:pt idx="349">
                  <c:v>32.066586354178163</c:v>
                </c:pt>
                <c:pt idx="350">
                  <c:v>32.132296572116957</c:v>
                </c:pt>
                <c:pt idx="351">
                  <c:v>32.165151681086407</c:v>
                </c:pt>
                <c:pt idx="352">
                  <c:v>32.165151681086407</c:v>
                </c:pt>
                <c:pt idx="353">
                  <c:v>32.165151681086407</c:v>
                </c:pt>
                <c:pt idx="354">
                  <c:v>32.198006790056013</c:v>
                </c:pt>
                <c:pt idx="355">
                  <c:v>32.198006790056013</c:v>
                </c:pt>
                <c:pt idx="356">
                  <c:v>32.2308618990253</c:v>
                </c:pt>
                <c:pt idx="357">
                  <c:v>32.29657211696442</c:v>
                </c:pt>
                <c:pt idx="358">
                  <c:v>32.427992552841957</c:v>
                </c:pt>
                <c:pt idx="359">
                  <c:v>32.460847661810924</c:v>
                </c:pt>
                <c:pt idx="360">
                  <c:v>32.493702770780963</c:v>
                </c:pt>
                <c:pt idx="361">
                  <c:v>32.493702770780963</c:v>
                </c:pt>
                <c:pt idx="362">
                  <c:v>32.5265578797503</c:v>
                </c:pt>
                <c:pt idx="363">
                  <c:v>32.5265578797503</c:v>
                </c:pt>
                <c:pt idx="364">
                  <c:v>32.5265578797503</c:v>
                </c:pt>
                <c:pt idx="365">
                  <c:v>32.5265578797503</c:v>
                </c:pt>
                <c:pt idx="366">
                  <c:v>32.559412988719863</c:v>
                </c:pt>
                <c:pt idx="367">
                  <c:v>32.559412988719863</c:v>
                </c:pt>
                <c:pt idx="368">
                  <c:v>32.5922680976892</c:v>
                </c:pt>
                <c:pt idx="369">
                  <c:v>32.625123206658813</c:v>
                </c:pt>
                <c:pt idx="370">
                  <c:v>32.657978315628078</c:v>
                </c:pt>
                <c:pt idx="371">
                  <c:v>32.723688533566971</c:v>
                </c:pt>
                <c:pt idx="372">
                  <c:v>32.85510896944475</c:v>
                </c:pt>
                <c:pt idx="373">
                  <c:v>32.953674296352922</c:v>
                </c:pt>
                <c:pt idx="374">
                  <c:v>33.117949841200172</c:v>
                </c:pt>
                <c:pt idx="375">
                  <c:v>33.249370277078221</c:v>
                </c:pt>
                <c:pt idx="376">
                  <c:v>33.282225386047529</c:v>
                </c:pt>
                <c:pt idx="377">
                  <c:v>33.347935603986294</c:v>
                </c:pt>
                <c:pt idx="378">
                  <c:v>33.347935603986294</c:v>
                </c:pt>
                <c:pt idx="379">
                  <c:v>33.446500930894871</c:v>
                </c:pt>
                <c:pt idx="380">
                  <c:v>33.512211148833643</c:v>
                </c:pt>
                <c:pt idx="381">
                  <c:v>33.577921366772394</c:v>
                </c:pt>
                <c:pt idx="382">
                  <c:v>33.610776475741844</c:v>
                </c:pt>
                <c:pt idx="383">
                  <c:v>33.610776475741844</c:v>
                </c:pt>
                <c:pt idx="384">
                  <c:v>34.694995071733594</c:v>
                </c:pt>
                <c:pt idx="385">
                  <c:v>34.760705289672543</c:v>
                </c:pt>
                <c:pt idx="386">
                  <c:v>34.793560398642001</c:v>
                </c:pt>
                <c:pt idx="387">
                  <c:v>34.826415507611344</c:v>
                </c:pt>
                <c:pt idx="388">
                  <c:v>34.990691052458594</c:v>
                </c:pt>
                <c:pt idx="389">
                  <c:v>35.023546161428101</c:v>
                </c:pt>
                <c:pt idx="390">
                  <c:v>35.089256379366944</c:v>
                </c:pt>
                <c:pt idx="391">
                  <c:v>35.286387033183594</c:v>
                </c:pt>
                <c:pt idx="392">
                  <c:v>35.352097251122117</c:v>
                </c:pt>
                <c:pt idx="393">
                  <c:v>35.450662578030844</c:v>
                </c:pt>
                <c:pt idx="394">
                  <c:v>35.483517687000294</c:v>
                </c:pt>
                <c:pt idx="395">
                  <c:v>35.582083013908594</c:v>
                </c:pt>
                <c:pt idx="396">
                  <c:v>35.614938122878236</c:v>
                </c:pt>
                <c:pt idx="397">
                  <c:v>35.647793231847494</c:v>
                </c:pt>
                <c:pt idx="398">
                  <c:v>35.647793231847494</c:v>
                </c:pt>
                <c:pt idx="399">
                  <c:v>35.647793231847494</c:v>
                </c:pt>
                <c:pt idx="400">
                  <c:v>35.680648340817001</c:v>
                </c:pt>
                <c:pt idx="401">
                  <c:v>35.680648340817001</c:v>
                </c:pt>
                <c:pt idx="402">
                  <c:v>35.680648340817001</c:v>
                </c:pt>
                <c:pt idx="403">
                  <c:v>35.680648340817001</c:v>
                </c:pt>
                <c:pt idx="404">
                  <c:v>35.680648340817001</c:v>
                </c:pt>
                <c:pt idx="405">
                  <c:v>35.713503449786394</c:v>
                </c:pt>
                <c:pt idx="406">
                  <c:v>35.713503449786394</c:v>
                </c:pt>
                <c:pt idx="407">
                  <c:v>35.713503449786394</c:v>
                </c:pt>
                <c:pt idx="408">
                  <c:v>35.713503449786394</c:v>
                </c:pt>
                <c:pt idx="409">
                  <c:v>35.713503449786394</c:v>
                </c:pt>
                <c:pt idx="410">
                  <c:v>35.746358558756</c:v>
                </c:pt>
                <c:pt idx="411">
                  <c:v>35.746358558756</c:v>
                </c:pt>
                <c:pt idx="412">
                  <c:v>35.746358558756</c:v>
                </c:pt>
                <c:pt idx="413">
                  <c:v>35.746358558756</c:v>
                </c:pt>
                <c:pt idx="414">
                  <c:v>35.77921366772533</c:v>
                </c:pt>
                <c:pt idx="415">
                  <c:v>35.77921366772533</c:v>
                </c:pt>
                <c:pt idx="416">
                  <c:v>35.77921366772533</c:v>
                </c:pt>
                <c:pt idx="417">
                  <c:v>35.812068776694744</c:v>
                </c:pt>
                <c:pt idx="418">
                  <c:v>35.812068776694744</c:v>
                </c:pt>
                <c:pt idx="419">
                  <c:v>35.844923885663789</c:v>
                </c:pt>
                <c:pt idx="420">
                  <c:v>35.844923885663789</c:v>
                </c:pt>
                <c:pt idx="421">
                  <c:v>35.844923885663789</c:v>
                </c:pt>
                <c:pt idx="422">
                  <c:v>35.877778994633594</c:v>
                </c:pt>
                <c:pt idx="423">
                  <c:v>35.877778994633594</c:v>
                </c:pt>
                <c:pt idx="424">
                  <c:v>35.877778994633594</c:v>
                </c:pt>
                <c:pt idx="425">
                  <c:v>35.877778994633594</c:v>
                </c:pt>
                <c:pt idx="426">
                  <c:v>35.877778994633594</c:v>
                </c:pt>
                <c:pt idx="427">
                  <c:v>35.910634103602668</c:v>
                </c:pt>
                <c:pt idx="428">
                  <c:v>35.910634103602668</c:v>
                </c:pt>
                <c:pt idx="429">
                  <c:v>35.910634103602668</c:v>
                </c:pt>
                <c:pt idx="430">
                  <c:v>35.910634103602668</c:v>
                </c:pt>
                <c:pt idx="431">
                  <c:v>35.910634103602668</c:v>
                </c:pt>
                <c:pt idx="432">
                  <c:v>35.910634103602668</c:v>
                </c:pt>
                <c:pt idx="433">
                  <c:v>35.910634103602668</c:v>
                </c:pt>
                <c:pt idx="434">
                  <c:v>35.910634103602668</c:v>
                </c:pt>
                <c:pt idx="435">
                  <c:v>35.943489212572494</c:v>
                </c:pt>
                <c:pt idx="436">
                  <c:v>35.943489212572494</c:v>
                </c:pt>
                <c:pt idx="437">
                  <c:v>35.943489212572494</c:v>
                </c:pt>
                <c:pt idx="438">
                  <c:v>36.009199430511451</c:v>
                </c:pt>
                <c:pt idx="439">
                  <c:v>36.042054539480901</c:v>
                </c:pt>
                <c:pt idx="440">
                  <c:v>36.07490964845033</c:v>
                </c:pt>
                <c:pt idx="441">
                  <c:v>36.07490964845033</c:v>
                </c:pt>
                <c:pt idx="442">
                  <c:v>36.07490964845033</c:v>
                </c:pt>
                <c:pt idx="443">
                  <c:v>36.107764757419744</c:v>
                </c:pt>
                <c:pt idx="444">
                  <c:v>36.107764757419744</c:v>
                </c:pt>
                <c:pt idx="445">
                  <c:v>36.140619866389223</c:v>
                </c:pt>
                <c:pt idx="446">
                  <c:v>36.173474975358594</c:v>
                </c:pt>
                <c:pt idx="447">
                  <c:v>36.206330084328258</c:v>
                </c:pt>
                <c:pt idx="448">
                  <c:v>36.206330084328258</c:v>
                </c:pt>
                <c:pt idx="449">
                  <c:v>36.239185193297494</c:v>
                </c:pt>
                <c:pt idx="450">
                  <c:v>36.272040302267001</c:v>
                </c:pt>
                <c:pt idx="451">
                  <c:v>36.304895411235883</c:v>
                </c:pt>
                <c:pt idx="452">
                  <c:v>36.337750520205901</c:v>
                </c:pt>
                <c:pt idx="453">
                  <c:v>36.40346073814478</c:v>
                </c:pt>
                <c:pt idx="454">
                  <c:v>36.436315847114365</c:v>
                </c:pt>
                <c:pt idx="455">
                  <c:v>36.469170956083673</c:v>
                </c:pt>
                <c:pt idx="456">
                  <c:v>36.469170956083673</c:v>
                </c:pt>
                <c:pt idx="457">
                  <c:v>36.469170956083673</c:v>
                </c:pt>
                <c:pt idx="458">
                  <c:v>36.469170956083673</c:v>
                </c:pt>
                <c:pt idx="459">
                  <c:v>36.469170956083673</c:v>
                </c:pt>
                <c:pt idx="460">
                  <c:v>36.534881174022146</c:v>
                </c:pt>
                <c:pt idx="461">
                  <c:v>36.534881174022146</c:v>
                </c:pt>
                <c:pt idx="462">
                  <c:v>36.534881174022146</c:v>
                </c:pt>
                <c:pt idx="463">
                  <c:v>36.534881174022146</c:v>
                </c:pt>
                <c:pt idx="464">
                  <c:v>36.534881174022146</c:v>
                </c:pt>
                <c:pt idx="465">
                  <c:v>36.534881174022146</c:v>
                </c:pt>
                <c:pt idx="466">
                  <c:v>36.534881174022146</c:v>
                </c:pt>
                <c:pt idx="467">
                  <c:v>36.567736282992001</c:v>
                </c:pt>
                <c:pt idx="468">
                  <c:v>36.567736282992001</c:v>
                </c:pt>
                <c:pt idx="469">
                  <c:v>36.600591391961451</c:v>
                </c:pt>
                <c:pt idx="470">
                  <c:v>36.633446500930901</c:v>
                </c:pt>
                <c:pt idx="471">
                  <c:v>36.666301609900351</c:v>
                </c:pt>
                <c:pt idx="472">
                  <c:v>36.896287372686047</c:v>
                </c:pt>
                <c:pt idx="473">
                  <c:v>36.929142481655902</c:v>
                </c:pt>
                <c:pt idx="474">
                  <c:v>36.994852699594801</c:v>
                </c:pt>
                <c:pt idx="475">
                  <c:v>37.191983353411395</c:v>
                </c:pt>
                <c:pt idx="476">
                  <c:v>37.520534443106008</c:v>
                </c:pt>
                <c:pt idx="477">
                  <c:v>37.717665096922545</c:v>
                </c:pt>
                <c:pt idx="478">
                  <c:v>37.849085532800324</c:v>
                </c:pt>
                <c:pt idx="479">
                  <c:v>37.881940641769745</c:v>
                </c:pt>
                <c:pt idx="480">
                  <c:v>38.670463257036097</c:v>
                </c:pt>
                <c:pt idx="481">
                  <c:v>39.130434782608702</c:v>
                </c:pt>
                <c:pt idx="482">
                  <c:v>39.229000109517031</c:v>
                </c:pt>
                <c:pt idx="483">
                  <c:v>39.393275654364245</c:v>
                </c:pt>
                <c:pt idx="484">
                  <c:v>39.393275654364245</c:v>
                </c:pt>
                <c:pt idx="485">
                  <c:v>39.524696090241974</c:v>
                </c:pt>
                <c:pt idx="486">
                  <c:v>39.557551199211133</c:v>
                </c:pt>
                <c:pt idx="487">
                  <c:v>39.590406308181088</c:v>
                </c:pt>
                <c:pt idx="488">
                  <c:v>39.590406308181088</c:v>
                </c:pt>
                <c:pt idx="489">
                  <c:v>39.590406308181088</c:v>
                </c:pt>
                <c:pt idx="490">
                  <c:v>39.623261417150346</c:v>
                </c:pt>
                <c:pt idx="491">
                  <c:v>39.656116526119973</c:v>
                </c:pt>
                <c:pt idx="492">
                  <c:v>39.656116526119973</c:v>
                </c:pt>
                <c:pt idx="493">
                  <c:v>39.688971635089253</c:v>
                </c:pt>
                <c:pt idx="494">
                  <c:v>39.688971635089253</c:v>
                </c:pt>
                <c:pt idx="495">
                  <c:v>39.688971635089253</c:v>
                </c:pt>
                <c:pt idx="496">
                  <c:v>39.688971635089253</c:v>
                </c:pt>
                <c:pt idx="497">
                  <c:v>39.688971635089253</c:v>
                </c:pt>
                <c:pt idx="498">
                  <c:v>39.754681853027797</c:v>
                </c:pt>
                <c:pt idx="499">
                  <c:v>39.754681853027797</c:v>
                </c:pt>
                <c:pt idx="500">
                  <c:v>39.754681853027797</c:v>
                </c:pt>
                <c:pt idx="501">
                  <c:v>39.754681853027797</c:v>
                </c:pt>
                <c:pt idx="502">
                  <c:v>39.787536961997546</c:v>
                </c:pt>
                <c:pt idx="503">
                  <c:v>39.787536961997546</c:v>
                </c:pt>
                <c:pt idx="504">
                  <c:v>39.787536961997546</c:v>
                </c:pt>
                <c:pt idx="505">
                  <c:v>39.787536961997546</c:v>
                </c:pt>
                <c:pt idx="506">
                  <c:v>39.787536961997546</c:v>
                </c:pt>
                <c:pt idx="507">
                  <c:v>39.820392070967031</c:v>
                </c:pt>
                <c:pt idx="508">
                  <c:v>39.820392070967031</c:v>
                </c:pt>
                <c:pt idx="509">
                  <c:v>39.820392070967031</c:v>
                </c:pt>
                <c:pt idx="510">
                  <c:v>39.820392070967031</c:v>
                </c:pt>
                <c:pt idx="511">
                  <c:v>39.820392070967031</c:v>
                </c:pt>
                <c:pt idx="512">
                  <c:v>39.820392070967031</c:v>
                </c:pt>
                <c:pt idx="513">
                  <c:v>39.820392070967031</c:v>
                </c:pt>
                <c:pt idx="514">
                  <c:v>39.820392070967031</c:v>
                </c:pt>
                <c:pt idx="515">
                  <c:v>39.853247179935927</c:v>
                </c:pt>
                <c:pt idx="516">
                  <c:v>39.853247179935927</c:v>
                </c:pt>
                <c:pt idx="517">
                  <c:v>39.853247179935927</c:v>
                </c:pt>
                <c:pt idx="518">
                  <c:v>39.853247179935927</c:v>
                </c:pt>
                <c:pt idx="519">
                  <c:v>39.853247179935927</c:v>
                </c:pt>
                <c:pt idx="520">
                  <c:v>39.853247179935927</c:v>
                </c:pt>
                <c:pt idx="521">
                  <c:v>39.853247179935927</c:v>
                </c:pt>
                <c:pt idx="522">
                  <c:v>39.853247179935927</c:v>
                </c:pt>
                <c:pt idx="523">
                  <c:v>39.88610228890601</c:v>
                </c:pt>
                <c:pt idx="524">
                  <c:v>39.88610228890601</c:v>
                </c:pt>
                <c:pt idx="525">
                  <c:v>39.918957397875381</c:v>
                </c:pt>
                <c:pt idx="526">
                  <c:v>39.918957397875381</c:v>
                </c:pt>
                <c:pt idx="527">
                  <c:v>39.918957397875381</c:v>
                </c:pt>
                <c:pt idx="528">
                  <c:v>39.918957397875381</c:v>
                </c:pt>
                <c:pt idx="529">
                  <c:v>39.951812506844796</c:v>
                </c:pt>
                <c:pt idx="530">
                  <c:v>39.984667615813628</c:v>
                </c:pt>
                <c:pt idx="531">
                  <c:v>40.017522724783703</c:v>
                </c:pt>
                <c:pt idx="532">
                  <c:v>40.017522724783703</c:v>
                </c:pt>
                <c:pt idx="533">
                  <c:v>40.050377833753146</c:v>
                </c:pt>
                <c:pt idx="534">
                  <c:v>40.050377833753146</c:v>
                </c:pt>
                <c:pt idx="535">
                  <c:v>40.050377833753146</c:v>
                </c:pt>
                <c:pt idx="536">
                  <c:v>40.116088051691627</c:v>
                </c:pt>
                <c:pt idx="537">
                  <c:v>40.116088051691627</c:v>
                </c:pt>
                <c:pt idx="538">
                  <c:v>40.181798269630896</c:v>
                </c:pt>
                <c:pt idx="539">
                  <c:v>40.28036359653926</c:v>
                </c:pt>
                <c:pt idx="540">
                  <c:v>40.28036359653926</c:v>
                </c:pt>
                <c:pt idx="541">
                  <c:v>40.313218705508703</c:v>
                </c:pt>
                <c:pt idx="542">
                  <c:v>40.313218705508703</c:v>
                </c:pt>
                <c:pt idx="543">
                  <c:v>40.313218705508703</c:v>
                </c:pt>
                <c:pt idx="544">
                  <c:v>40.346073814478153</c:v>
                </c:pt>
                <c:pt idx="545">
                  <c:v>40.346073814478153</c:v>
                </c:pt>
                <c:pt idx="546">
                  <c:v>40.378928923447596</c:v>
                </c:pt>
                <c:pt idx="547">
                  <c:v>40.411784032416662</c:v>
                </c:pt>
                <c:pt idx="548">
                  <c:v>40.411784032416662</c:v>
                </c:pt>
                <c:pt idx="549">
                  <c:v>40.411784032416662</c:v>
                </c:pt>
                <c:pt idx="550">
                  <c:v>40.411784032416662</c:v>
                </c:pt>
                <c:pt idx="551">
                  <c:v>40.411784032416662</c:v>
                </c:pt>
                <c:pt idx="552">
                  <c:v>40.444639141386133</c:v>
                </c:pt>
                <c:pt idx="553">
                  <c:v>40.477494250355896</c:v>
                </c:pt>
                <c:pt idx="554">
                  <c:v>40.510349359325346</c:v>
                </c:pt>
                <c:pt idx="555">
                  <c:v>40.510349359325346</c:v>
                </c:pt>
                <c:pt idx="556">
                  <c:v>40.543204468294313</c:v>
                </c:pt>
                <c:pt idx="557">
                  <c:v>40.543204468294313</c:v>
                </c:pt>
                <c:pt idx="558">
                  <c:v>40.543204468294313</c:v>
                </c:pt>
                <c:pt idx="559">
                  <c:v>40.543204468294313</c:v>
                </c:pt>
                <c:pt idx="560">
                  <c:v>40.543204468294313</c:v>
                </c:pt>
                <c:pt idx="561">
                  <c:v>40.543204468294313</c:v>
                </c:pt>
                <c:pt idx="562">
                  <c:v>40.543204468294313</c:v>
                </c:pt>
                <c:pt idx="563">
                  <c:v>40.60891468623371</c:v>
                </c:pt>
                <c:pt idx="564">
                  <c:v>40.60891468623371</c:v>
                </c:pt>
                <c:pt idx="565">
                  <c:v>40.60891468623371</c:v>
                </c:pt>
                <c:pt idx="566">
                  <c:v>40.806045340050382</c:v>
                </c:pt>
                <c:pt idx="567">
                  <c:v>40.937465775928146</c:v>
                </c:pt>
                <c:pt idx="568">
                  <c:v>40.970320884897596</c:v>
                </c:pt>
                <c:pt idx="569">
                  <c:v>41.200306647683711</c:v>
                </c:pt>
                <c:pt idx="570">
                  <c:v>41.266016865622596</c:v>
                </c:pt>
                <c:pt idx="571">
                  <c:v>41.430292410469832</c:v>
                </c:pt>
                <c:pt idx="572">
                  <c:v>42.021684371919825</c:v>
                </c:pt>
                <c:pt idx="573">
                  <c:v>42.054539480889275</c:v>
                </c:pt>
                <c:pt idx="574">
                  <c:v>42.153104807797284</c:v>
                </c:pt>
                <c:pt idx="575">
                  <c:v>42.350235461613707</c:v>
                </c:pt>
                <c:pt idx="576">
                  <c:v>42.58022122440039</c:v>
                </c:pt>
                <c:pt idx="577">
                  <c:v>42.843062096155961</c:v>
                </c:pt>
                <c:pt idx="578">
                  <c:v>42.875917205125411</c:v>
                </c:pt>
                <c:pt idx="579">
                  <c:v>42.941627423063714</c:v>
                </c:pt>
                <c:pt idx="580">
                  <c:v>43.368743839667047</c:v>
                </c:pt>
                <c:pt idx="581">
                  <c:v>43.434454057605578</c:v>
                </c:pt>
                <c:pt idx="582">
                  <c:v>43.631584711422313</c:v>
                </c:pt>
                <c:pt idx="583">
                  <c:v>43.631584711422313</c:v>
                </c:pt>
                <c:pt idx="584">
                  <c:v>43.631584711422313</c:v>
                </c:pt>
                <c:pt idx="585">
                  <c:v>43.631584711422313</c:v>
                </c:pt>
                <c:pt idx="586">
                  <c:v>43.631584711422313</c:v>
                </c:pt>
                <c:pt idx="587">
                  <c:v>43.631584711422313</c:v>
                </c:pt>
                <c:pt idx="588">
                  <c:v>43.664439820392047</c:v>
                </c:pt>
                <c:pt idx="589">
                  <c:v>43.664439820392047</c:v>
                </c:pt>
                <c:pt idx="590">
                  <c:v>43.697294929361497</c:v>
                </c:pt>
                <c:pt idx="591">
                  <c:v>43.697294929361497</c:v>
                </c:pt>
                <c:pt idx="592">
                  <c:v>43.730150038331146</c:v>
                </c:pt>
                <c:pt idx="593">
                  <c:v>43.730150038331146</c:v>
                </c:pt>
                <c:pt idx="594">
                  <c:v>43.730150038331146</c:v>
                </c:pt>
                <c:pt idx="595">
                  <c:v>43.730150038331146</c:v>
                </c:pt>
                <c:pt idx="596">
                  <c:v>43.730150038331146</c:v>
                </c:pt>
                <c:pt idx="597">
                  <c:v>43.763005147300412</c:v>
                </c:pt>
                <c:pt idx="598">
                  <c:v>43.763005147300412</c:v>
                </c:pt>
                <c:pt idx="599">
                  <c:v>43.763005147300412</c:v>
                </c:pt>
                <c:pt idx="600">
                  <c:v>43.763005147300412</c:v>
                </c:pt>
                <c:pt idx="601">
                  <c:v>43.763005147300412</c:v>
                </c:pt>
                <c:pt idx="602">
                  <c:v>43.763005147300412</c:v>
                </c:pt>
                <c:pt idx="603">
                  <c:v>43.795860256269862</c:v>
                </c:pt>
                <c:pt idx="604">
                  <c:v>43.795860256269862</c:v>
                </c:pt>
                <c:pt idx="605">
                  <c:v>43.795860256269862</c:v>
                </c:pt>
                <c:pt idx="606">
                  <c:v>43.795860256269862</c:v>
                </c:pt>
                <c:pt idx="607">
                  <c:v>43.828715365239312</c:v>
                </c:pt>
                <c:pt idx="608">
                  <c:v>43.828715365239312</c:v>
                </c:pt>
                <c:pt idx="609">
                  <c:v>43.86157047420874</c:v>
                </c:pt>
                <c:pt idx="610">
                  <c:v>43.894425583178176</c:v>
                </c:pt>
                <c:pt idx="611">
                  <c:v>43.894425583178176</c:v>
                </c:pt>
                <c:pt idx="612">
                  <c:v>43.927280692147313</c:v>
                </c:pt>
                <c:pt idx="613">
                  <c:v>43.927280692147313</c:v>
                </c:pt>
                <c:pt idx="614">
                  <c:v>43.927280692147313</c:v>
                </c:pt>
                <c:pt idx="615">
                  <c:v>43.927280692147313</c:v>
                </c:pt>
                <c:pt idx="616">
                  <c:v>43.927280692147313</c:v>
                </c:pt>
                <c:pt idx="617">
                  <c:v>43.927280692147313</c:v>
                </c:pt>
                <c:pt idx="618">
                  <c:v>43.927280692147313</c:v>
                </c:pt>
                <c:pt idx="619">
                  <c:v>43.927280692147313</c:v>
                </c:pt>
                <c:pt idx="620">
                  <c:v>43.927280692147313</c:v>
                </c:pt>
                <c:pt idx="621">
                  <c:v>43.927280692147313</c:v>
                </c:pt>
                <c:pt idx="622">
                  <c:v>43.927280692147313</c:v>
                </c:pt>
                <c:pt idx="623">
                  <c:v>43.927280692147313</c:v>
                </c:pt>
                <c:pt idx="624">
                  <c:v>43.960135801117083</c:v>
                </c:pt>
                <c:pt idx="625">
                  <c:v>43.960135801117083</c:v>
                </c:pt>
                <c:pt idx="626">
                  <c:v>43.960135801117083</c:v>
                </c:pt>
                <c:pt idx="627">
                  <c:v>43.960135801117083</c:v>
                </c:pt>
                <c:pt idx="628">
                  <c:v>43.960135801117083</c:v>
                </c:pt>
                <c:pt idx="629">
                  <c:v>43.960135801117083</c:v>
                </c:pt>
                <c:pt idx="630">
                  <c:v>43.992990910086533</c:v>
                </c:pt>
                <c:pt idx="631">
                  <c:v>43.992990910086533</c:v>
                </c:pt>
                <c:pt idx="632">
                  <c:v>43.992990910086533</c:v>
                </c:pt>
                <c:pt idx="633">
                  <c:v>43.992990910086533</c:v>
                </c:pt>
                <c:pt idx="634">
                  <c:v>44.025846019055962</c:v>
                </c:pt>
                <c:pt idx="635">
                  <c:v>44.058701128025412</c:v>
                </c:pt>
                <c:pt idx="636">
                  <c:v>44.058701128025412</c:v>
                </c:pt>
                <c:pt idx="637">
                  <c:v>44.124411345964312</c:v>
                </c:pt>
                <c:pt idx="638">
                  <c:v>44.157266454933229</c:v>
                </c:pt>
                <c:pt idx="639">
                  <c:v>44.157266454933229</c:v>
                </c:pt>
                <c:pt idx="640">
                  <c:v>44.190121563903176</c:v>
                </c:pt>
                <c:pt idx="641">
                  <c:v>44.190121563903176</c:v>
                </c:pt>
                <c:pt idx="642">
                  <c:v>44.222976672872633</c:v>
                </c:pt>
                <c:pt idx="643">
                  <c:v>44.288686890811498</c:v>
                </c:pt>
                <c:pt idx="644">
                  <c:v>44.321541999780948</c:v>
                </c:pt>
                <c:pt idx="645">
                  <c:v>44.321541999780948</c:v>
                </c:pt>
                <c:pt idx="646">
                  <c:v>44.321541999780948</c:v>
                </c:pt>
                <c:pt idx="647">
                  <c:v>44.387252217719848</c:v>
                </c:pt>
                <c:pt idx="648">
                  <c:v>44.387252217719848</c:v>
                </c:pt>
                <c:pt idx="649">
                  <c:v>44.420107326689312</c:v>
                </c:pt>
                <c:pt idx="650">
                  <c:v>44.420107326689312</c:v>
                </c:pt>
                <c:pt idx="651">
                  <c:v>44.518672653597314</c:v>
                </c:pt>
                <c:pt idx="652">
                  <c:v>44.518672653597314</c:v>
                </c:pt>
                <c:pt idx="653">
                  <c:v>44.551527762566764</c:v>
                </c:pt>
                <c:pt idx="654">
                  <c:v>44.551527762566764</c:v>
                </c:pt>
                <c:pt idx="655">
                  <c:v>44.551527762566764</c:v>
                </c:pt>
                <c:pt idx="656">
                  <c:v>44.551527762566764</c:v>
                </c:pt>
                <c:pt idx="657">
                  <c:v>44.584382871536214</c:v>
                </c:pt>
                <c:pt idx="658">
                  <c:v>44.584382871536214</c:v>
                </c:pt>
                <c:pt idx="659">
                  <c:v>44.584382871536214</c:v>
                </c:pt>
                <c:pt idx="660">
                  <c:v>44.584382871536214</c:v>
                </c:pt>
                <c:pt idx="661">
                  <c:v>44.650093089475398</c:v>
                </c:pt>
                <c:pt idx="662">
                  <c:v>44.682948198444862</c:v>
                </c:pt>
                <c:pt idx="663">
                  <c:v>44.912933961230955</c:v>
                </c:pt>
                <c:pt idx="664">
                  <c:v>44.945789070200092</c:v>
                </c:pt>
                <c:pt idx="665">
                  <c:v>45.208629941956012</c:v>
                </c:pt>
                <c:pt idx="666">
                  <c:v>45.504325922681012</c:v>
                </c:pt>
                <c:pt idx="667">
                  <c:v>45.537181031650114</c:v>
                </c:pt>
                <c:pt idx="668">
                  <c:v>45.701456576497336</c:v>
                </c:pt>
                <c:pt idx="669">
                  <c:v>45.734311685467098</c:v>
                </c:pt>
                <c:pt idx="670">
                  <c:v>45.767166794436527</c:v>
                </c:pt>
                <c:pt idx="671">
                  <c:v>45.964297448252907</c:v>
                </c:pt>
                <c:pt idx="672">
                  <c:v>45.99715255722235</c:v>
                </c:pt>
                <c:pt idx="673">
                  <c:v>46.128572993100668</c:v>
                </c:pt>
                <c:pt idx="674">
                  <c:v>46.687109845581013</c:v>
                </c:pt>
                <c:pt idx="675">
                  <c:v>46.982805826306006</c:v>
                </c:pt>
                <c:pt idx="676">
                  <c:v>47.212791589091992</c:v>
                </c:pt>
                <c:pt idx="677">
                  <c:v>47.442777351878206</c:v>
                </c:pt>
                <c:pt idx="678">
                  <c:v>47.508487569816516</c:v>
                </c:pt>
                <c:pt idx="679">
                  <c:v>47.508487569816516</c:v>
                </c:pt>
                <c:pt idx="680">
                  <c:v>47.639908005694878</c:v>
                </c:pt>
                <c:pt idx="681">
                  <c:v>47.639908005694878</c:v>
                </c:pt>
                <c:pt idx="682">
                  <c:v>47.639908005694878</c:v>
                </c:pt>
                <c:pt idx="683">
                  <c:v>47.639908005694878</c:v>
                </c:pt>
                <c:pt idx="684">
                  <c:v>47.639908005694878</c:v>
                </c:pt>
                <c:pt idx="685">
                  <c:v>47.672763114664328</c:v>
                </c:pt>
                <c:pt idx="686">
                  <c:v>47.672763114664328</c:v>
                </c:pt>
                <c:pt idx="687">
                  <c:v>47.672763114664328</c:v>
                </c:pt>
                <c:pt idx="688">
                  <c:v>47.672763114664328</c:v>
                </c:pt>
                <c:pt idx="689">
                  <c:v>47.672763114664328</c:v>
                </c:pt>
                <c:pt idx="690">
                  <c:v>47.705618223633813</c:v>
                </c:pt>
                <c:pt idx="691">
                  <c:v>47.705618223633813</c:v>
                </c:pt>
                <c:pt idx="692">
                  <c:v>47.705618223633813</c:v>
                </c:pt>
                <c:pt idx="693">
                  <c:v>47.705618223633813</c:v>
                </c:pt>
                <c:pt idx="694">
                  <c:v>47.738473332603263</c:v>
                </c:pt>
                <c:pt idx="695">
                  <c:v>47.738473332603263</c:v>
                </c:pt>
                <c:pt idx="696">
                  <c:v>47.738473332603263</c:v>
                </c:pt>
                <c:pt idx="697">
                  <c:v>47.738473332603263</c:v>
                </c:pt>
                <c:pt idx="698">
                  <c:v>47.738473332603263</c:v>
                </c:pt>
                <c:pt idx="699">
                  <c:v>47.804183550541872</c:v>
                </c:pt>
                <c:pt idx="700">
                  <c:v>47.804183550541872</c:v>
                </c:pt>
                <c:pt idx="701">
                  <c:v>47.804183550541872</c:v>
                </c:pt>
                <c:pt idx="702">
                  <c:v>47.804183550541872</c:v>
                </c:pt>
                <c:pt idx="703">
                  <c:v>47.804183550541872</c:v>
                </c:pt>
                <c:pt idx="704">
                  <c:v>47.837038659511371</c:v>
                </c:pt>
                <c:pt idx="705">
                  <c:v>47.837038659511371</c:v>
                </c:pt>
                <c:pt idx="706">
                  <c:v>47.837038659511371</c:v>
                </c:pt>
                <c:pt idx="707">
                  <c:v>47.837038659511371</c:v>
                </c:pt>
                <c:pt idx="708">
                  <c:v>47.837038659511371</c:v>
                </c:pt>
                <c:pt idx="709">
                  <c:v>47.837038659511371</c:v>
                </c:pt>
                <c:pt idx="710">
                  <c:v>47.837038659511371</c:v>
                </c:pt>
                <c:pt idx="711">
                  <c:v>47.837038659511371</c:v>
                </c:pt>
                <c:pt idx="712">
                  <c:v>47.837038659511371</c:v>
                </c:pt>
                <c:pt idx="713">
                  <c:v>47.837038659511371</c:v>
                </c:pt>
                <c:pt idx="714">
                  <c:v>47.869893768480999</c:v>
                </c:pt>
                <c:pt idx="715">
                  <c:v>47.869893768480999</c:v>
                </c:pt>
                <c:pt idx="716">
                  <c:v>47.869893768480999</c:v>
                </c:pt>
                <c:pt idx="717">
                  <c:v>47.869893768480999</c:v>
                </c:pt>
                <c:pt idx="718">
                  <c:v>47.869893768480999</c:v>
                </c:pt>
                <c:pt idx="719">
                  <c:v>47.869893768480999</c:v>
                </c:pt>
                <c:pt idx="720">
                  <c:v>47.869893768480999</c:v>
                </c:pt>
                <c:pt idx="721">
                  <c:v>47.869893768480999</c:v>
                </c:pt>
                <c:pt idx="722">
                  <c:v>47.869893768480999</c:v>
                </c:pt>
                <c:pt idx="723">
                  <c:v>47.869893768480999</c:v>
                </c:pt>
                <c:pt idx="724">
                  <c:v>47.869893768480999</c:v>
                </c:pt>
                <c:pt idx="725">
                  <c:v>47.869893768480999</c:v>
                </c:pt>
                <c:pt idx="726">
                  <c:v>47.902748877450442</c:v>
                </c:pt>
                <c:pt idx="727">
                  <c:v>47.902748877450442</c:v>
                </c:pt>
                <c:pt idx="728">
                  <c:v>47.902748877450442</c:v>
                </c:pt>
                <c:pt idx="729">
                  <c:v>47.935603986419913</c:v>
                </c:pt>
                <c:pt idx="730">
                  <c:v>47.935603986419913</c:v>
                </c:pt>
                <c:pt idx="731">
                  <c:v>47.935603986419913</c:v>
                </c:pt>
                <c:pt idx="732">
                  <c:v>47.935603986419913</c:v>
                </c:pt>
                <c:pt idx="733">
                  <c:v>47.968459095389328</c:v>
                </c:pt>
                <c:pt idx="734">
                  <c:v>47.968459095389328</c:v>
                </c:pt>
                <c:pt idx="735">
                  <c:v>48.001314204358813</c:v>
                </c:pt>
                <c:pt idx="736">
                  <c:v>48.001314204358813</c:v>
                </c:pt>
                <c:pt idx="737">
                  <c:v>48.001314204358813</c:v>
                </c:pt>
                <c:pt idx="738">
                  <c:v>48.001314204358813</c:v>
                </c:pt>
                <c:pt idx="739">
                  <c:v>48.001314204358813</c:v>
                </c:pt>
                <c:pt idx="740">
                  <c:v>48.034169313328221</c:v>
                </c:pt>
                <c:pt idx="741">
                  <c:v>48.034169313328221</c:v>
                </c:pt>
                <c:pt idx="742">
                  <c:v>48.034169313328221</c:v>
                </c:pt>
                <c:pt idx="743">
                  <c:v>48.067024422297159</c:v>
                </c:pt>
                <c:pt idx="744">
                  <c:v>48.067024422297159</c:v>
                </c:pt>
                <c:pt idx="745">
                  <c:v>48.067024422297159</c:v>
                </c:pt>
                <c:pt idx="746">
                  <c:v>48.067024422297159</c:v>
                </c:pt>
                <c:pt idx="747">
                  <c:v>48.067024422297159</c:v>
                </c:pt>
                <c:pt idx="748">
                  <c:v>48.067024422297159</c:v>
                </c:pt>
                <c:pt idx="749">
                  <c:v>48.067024422297159</c:v>
                </c:pt>
                <c:pt idx="750">
                  <c:v>48.099879531266971</c:v>
                </c:pt>
                <c:pt idx="751">
                  <c:v>48.099879531266971</c:v>
                </c:pt>
                <c:pt idx="752">
                  <c:v>48.099879531266971</c:v>
                </c:pt>
                <c:pt idx="753">
                  <c:v>48.099879531266971</c:v>
                </c:pt>
                <c:pt idx="754">
                  <c:v>48.099879531266971</c:v>
                </c:pt>
                <c:pt idx="755">
                  <c:v>48.132734640236556</c:v>
                </c:pt>
                <c:pt idx="756">
                  <c:v>48.132734640236556</c:v>
                </c:pt>
                <c:pt idx="757">
                  <c:v>48.132734640236556</c:v>
                </c:pt>
                <c:pt idx="758">
                  <c:v>48.165589749206006</c:v>
                </c:pt>
                <c:pt idx="759">
                  <c:v>48.165589749206006</c:v>
                </c:pt>
                <c:pt idx="760">
                  <c:v>48.198444858175463</c:v>
                </c:pt>
                <c:pt idx="761">
                  <c:v>48.198444858175463</c:v>
                </c:pt>
                <c:pt idx="762">
                  <c:v>48.264155076114363</c:v>
                </c:pt>
                <c:pt idx="763">
                  <c:v>48.264155076114363</c:v>
                </c:pt>
                <c:pt idx="764">
                  <c:v>48.264155076114363</c:v>
                </c:pt>
                <c:pt idx="765">
                  <c:v>48.297010185083813</c:v>
                </c:pt>
                <c:pt idx="766">
                  <c:v>48.297010185083813</c:v>
                </c:pt>
                <c:pt idx="767">
                  <c:v>48.297010185083813</c:v>
                </c:pt>
                <c:pt idx="768">
                  <c:v>48.297010185083813</c:v>
                </c:pt>
                <c:pt idx="769">
                  <c:v>48.329865294053221</c:v>
                </c:pt>
                <c:pt idx="770">
                  <c:v>48.329865294053221</c:v>
                </c:pt>
                <c:pt idx="771">
                  <c:v>48.329865294053221</c:v>
                </c:pt>
                <c:pt idx="772">
                  <c:v>48.329865294053221</c:v>
                </c:pt>
                <c:pt idx="773">
                  <c:v>48.329865294053221</c:v>
                </c:pt>
                <c:pt idx="774">
                  <c:v>48.329865294053221</c:v>
                </c:pt>
                <c:pt idx="775">
                  <c:v>48.362720403022522</c:v>
                </c:pt>
                <c:pt idx="776">
                  <c:v>48.362720403022522</c:v>
                </c:pt>
                <c:pt idx="777">
                  <c:v>48.395575511992106</c:v>
                </c:pt>
                <c:pt idx="778">
                  <c:v>48.395575511992106</c:v>
                </c:pt>
                <c:pt idx="779">
                  <c:v>48.428430620961613</c:v>
                </c:pt>
                <c:pt idx="780">
                  <c:v>48.494140838900513</c:v>
                </c:pt>
                <c:pt idx="781">
                  <c:v>48.494140838900513</c:v>
                </c:pt>
                <c:pt idx="782">
                  <c:v>48.52699594787012</c:v>
                </c:pt>
                <c:pt idx="783">
                  <c:v>48.52699594787012</c:v>
                </c:pt>
                <c:pt idx="784">
                  <c:v>48.52699594787012</c:v>
                </c:pt>
                <c:pt idx="785">
                  <c:v>48.559851056839172</c:v>
                </c:pt>
                <c:pt idx="786">
                  <c:v>48.559851056839172</c:v>
                </c:pt>
                <c:pt idx="787">
                  <c:v>48.559851056839172</c:v>
                </c:pt>
                <c:pt idx="788">
                  <c:v>48.559851056839172</c:v>
                </c:pt>
                <c:pt idx="789">
                  <c:v>48.559851056839172</c:v>
                </c:pt>
                <c:pt idx="790">
                  <c:v>48.559851056839172</c:v>
                </c:pt>
                <c:pt idx="791">
                  <c:v>48.559851056839172</c:v>
                </c:pt>
                <c:pt idx="792">
                  <c:v>48.559851056839172</c:v>
                </c:pt>
                <c:pt idx="793">
                  <c:v>48.559851056839172</c:v>
                </c:pt>
                <c:pt idx="794">
                  <c:v>48.559851056839172</c:v>
                </c:pt>
                <c:pt idx="795">
                  <c:v>48.559851056839172</c:v>
                </c:pt>
                <c:pt idx="796">
                  <c:v>48.559851056839172</c:v>
                </c:pt>
                <c:pt idx="797">
                  <c:v>48.559851056839172</c:v>
                </c:pt>
                <c:pt idx="798">
                  <c:v>48.559851056839172</c:v>
                </c:pt>
                <c:pt idx="799">
                  <c:v>48.559851056839172</c:v>
                </c:pt>
                <c:pt idx="800">
                  <c:v>48.559851056839172</c:v>
                </c:pt>
                <c:pt idx="801">
                  <c:v>48.559851056839172</c:v>
                </c:pt>
                <c:pt idx="802">
                  <c:v>48.559851056839172</c:v>
                </c:pt>
                <c:pt idx="803">
                  <c:v>48.559851056839172</c:v>
                </c:pt>
                <c:pt idx="804">
                  <c:v>48.592706165808863</c:v>
                </c:pt>
                <c:pt idx="805">
                  <c:v>48.592706165808863</c:v>
                </c:pt>
                <c:pt idx="806">
                  <c:v>48.625561274778313</c:v>
                </c:pt>
                <c:pt idx="807">
                  <c:v>48.658416383747522</c:v>
                </c:pt>
                <c:pt idx="808">
                  <c:v>48.658416383747522</c:v>
                </c:pt>
                <c:pt idx="809">
                  <c:v>48.691271492716972</c:v>
                </c:pt>
                <c:pt idx="810">
                  <c:v>48.724126601686422</c:v>
                </c:pt>
                <c:pt idx="811">
                  <c:v>48.789836819625449</c:v>
                </c:pt>
                <c:pt idx="812">
                  <c:v>48.954112364472671</c:v>
                </c:pt>
                <c:pt idx="813">
                  <c:v>49.216953236228363</c:v>
                </c:pt>
                <c:pt idx="814">
                  <c:v>50.399737159128243</c:v>
                </c:pt>
                <c:pt idx="815">
                  <c:v>50.596867812944907</c:v>
                </c:pt>
                <c:pt idx="816">
                  <c:v>50.662578030884035</c:v>
                </c:pt>
                <c:pt idx="817">
                  <c:v>50.892563793669908</c:v>
                </c:pt>
                <c:pt idx="818">
                  <c:v>50.892563793669908</c:v>
                </c:pt>
                <c:pt idx="819">
                  <c:v>51.089694447486153</c:v>
                </c:pt>
                <c:pt idx="820">
                  <c:v>51.483955755119922</c:v>
                </c:pt>
                <c:pt idx="821">
                  <c:v>51.516810864089358</c:v>
                </c:pt>
                <c:pt idx="822">
                  <c:v>51.615376190997821</c:v>
                </c:pt>
                <c:pt idx="823">
                  <c:v>51.615376190997821</c:v>
                </c:pt>
                <c:pt idx="824">
                  <c:v>51.615376190997821</c:v>
                </c:pt>
                <c:pt idx="825">
                  <c:v>51.648231299967151</c:v>
                </c:pt>
                <c:pt idx="826">
                  <c:v>51.648231299967151</c:v>
                </c:pt>
                <c:pt idx="827">
                  <c:v>51.681086408936153</c:v>
                </c:pt>
                <c:pt idx="828">
                  <c:v>51.681086408936153</c:v>
                </c:pt>
                <c:pt idx="829">
                  <c:v>51.681086408936153</c:v>
                </c:pt>
                <c:pt idx="830">
                  <c:v>51.681086408936153</c:v>
                </c:pt>
                <c:pt idx="831">
                  <c:v>51.681086408936153</c:v>
                </c:pt>
                <c:pt idx="832">
                  <c:v>51.713941517906001</c:v>
                </c:pt>
                <c:pt idx="833">
                  <c:v>51.746796626875607</c:v>
                </c:pt>
                <c:pt idx="834">
                  <c:v>51.746796626875607</c:v>
                </c:pt>
                <c:pt idx="835">
                  <c:v>51.746796626875607</c:v>
                </c:pt>
                <c:pt idx="836">
                  <c:v>51.746796626875607</c:v>
                </c:pt>
                <c:pt idx="837">
                  <c:v>51.746796626875607</c:v>
                </c:pt>
                <c:pt idx="838">
                  <c:v>51.779651735844922</c:v>
                </c:pt>
                <c:pt idx="839">
                  <c:v>51.779651735844922</c:v>
                </c:pt>
                <c:pt idx="840">
                  <c:v>51.779651735844922</c:v>
                </c:pt>
                <c:pt idx="841">
                  <c:v>51.779651735844922</c:v>
                </c:pt>
                <c:pt idx="842">
                  <c:v>51.779651735844922</c:v>
                </c:pt>
                <c:pt idx="843">
                  <c:v>51.779651735844922</c:v>
                </c:pt>
                <c:pt idx="844">
                  <c:v>51.779651735844922</c:v>
                </c:pt>
                <c:pt idx="845">
                  <c:v>51.779651735844922</c:v>
                </c:pt>
                <c:pt idx="846">
                  <c:v>51.812506844814372</c:v>
                </c:pt>
                <c:pt idx="847">
                  <c:v>51.812506844814372</c:v>
                </c:pt>
                <c:pt idx="848">
                  <c:v>51.812506844814372</c:v>
                </c:pt>
                <c:pt idx="849">
                  <c:v>51.812506844814372</c:v>
                </c:pt>
                <c:pt idx="850">
                  <c:v>51.812506844814372</c:v>
                </c:pt>
                <c:pt idx="851">
                  <c:v>51.845361953783744</c:v>
                </c:pt>
                <c:pt idx="852">
                  <c:v>51.845361953783744</c:v>
                </c:pt>
                <c:pt idx="853">
                  <c:v>51.845361953783744</c:v>
                </c:pt>
                <c:pt idx="854">
                  <c:v>51.878217062753194</c:v>
                </c:pt>
                <c:pt idx="855">
                  <c:v>51.878217062753194</c:v>
                </c:pt>
                <c:pt idx="856">
                  <c:v>51.878217062753194</c:v>
                </c:pt>
                <c:pt idx="857">
                  <c:v>51.878217062753194</c:v>
                </c:pt>
                <c:pt idx="858">
                  <c:v>51.878217062753194</c:v>
                </c:pt>
                <c:pt idx="859">
                  <c:v>51.911072171722267</c:v>
                </c:pt>
                <c:pt idx="860">
                  <c:v>51.911072171722267</c:v>
                </c:pt>
                <c:pt idx="861">
                  <c:v>51.911072171722267</c:v>
                </c:pt>
                <c:pt idx="862">
                  <c:v>51.943927280691945</c:v>
                </c:pt>
                <c:pt idx="863">
                  <c:v>51.943927280691945</c:v>
                </c:pt>
                <c:pt idx="864">
                  <c:v>51.943927280691945</c:v>
                </c:pt>
                <c:pt idx="865">
                  <c:v>51.943927280691945</c:v>
                </c:pt>
                <c:pt idx="866">
                  <c:v>51.943927280691945</c:v>
                </c:pt>
                <c:pt idx="867">
                  <c:v>51.976782389661544</c:v>
                </c:pt>
                <c:pt idx="868">
                  <c:v>51.976782389661544</c:v>
                </c:pt>
                <c:pt idx="869">
                  <c:v>51.976782389661544</c:v>
                </c:pt>
                <c:pt idx="870">
                  <c:v>51.976782389661544</c:v>
                </c:pt>
                <c:pt idx="871">
                  <c:v>51.976782389661544</c:v>
                </c:pt>
                <c:pt idx="872">
                  <c:v>51.976782389661544</c:v>
                </c:pt>
                <c:pt idx="873">
                  <c:v>52.009637498630994</c:v>
                </c:pt>
                <c:pt idx="874">
                  <c:v>52.009637498630994</c:v>
                </c:pt>
                <c:pt idx="875">
                  <c:v>52.009637498630994</c:v>
                </c:pt>
                <c:pt idx="876">
                  <c:v>52.009637498630994</c:v>
                </c:pt>
                <c:pt idx="877">
                  <c:v>52.042492607600444</c:v>
                </c:pt>
                <c:pt idx="878">
                  <c:v>52.042492607600444</c:v>
                </c:pt>
                <c:pt idx="879">
                  <c:v>52.042492607600444</c:v>
                </c:pt>
                <c:pt idx="880">
                  <c:v>52.07534771657005</c:v>
                </c:pt>
                <c:pt idx="881">
                  <c:v>52.07534771657005</c:v>
                </c:pt>
                <c:pt idx="882">
                  <c:v>52.1082028255395</c:v>
                </c:pt>
                <c:pt idx="883">
                  <c:v>52.1082028255395</c:v>
                </c:pt>
                <c:pt idx="884">
                  <c:v>52.206768152447701</c:v>
                </c:pt>
                <c:pt idx="885">
                  <c:v>52.239623261417094</c:v>
                </c:pt>
                <c:pt idx="886">
                  <c:v>52.239623261417094</c:v>
                </c:pt>
                <c:pt idx="887">
                  <c:v>52.272478370386601</c:v>
                </c:pt>
                <c:pt idx="888">
                  <c:v>52.305333479356001</c:v>
                </c:pt>
                <c:pt idx="889">
                  <c:v>52.371043697294382</c:v>
                </c:pt>
                <c:pt idx="890">
                  <c:v>52.403898806264344</c:v>
                </c:pt>
                <c:pt idx="891">
                  <c:v>52.469609024203194</c:v>
                </c:pt>
                <c:pt idx="892">
                  <c:v>52.469609024203194</c:v>
                </c:pt>
                <c:pt idx="893">
                  <c:v>52.535319242142279</c:v>
                </c:pt>
                <c:pt idx="894">
                  <c:v>52.535319242142279</c:v>
                </c:pt>
                <c:pt idx="895">
                  <c:v>52.535319242142279</c:v>
                </c:pt>
                <c:pt idx="896">
                  <c:v>52.535319242142279</c:v>
                </c:pt>
                <c:pt idx="897">
                  <c:v>52.568174351111601</c:v>
                </c:pt>
                <c:pt idx="898">
                  <c:v>52.568174351111601</c:v>
                </c:pt>
                <c:pt idx="899">
                  <c:v>52.568174351111601</c:v>
                </c:pt>
                <c:pt idx="900">
                  <c:v>52.568174351111601</c:v>
                </c:pt>
                <c:pt idx="901">
                  <c:v>52.568174351111601</c:v>
                </c:pt>
                <c:pt idx="902">
                  <c:v>52.568174351111601</c:v>
                </c:pt>
                <c:pt idx="903">
                  <c:v>52.568174351111601</c:v>
                </c:pt>
                <c:pt idx="904">
                  <c:v>52.568174351111601</c:v>
                </c:pt>
                <c:pt idx="905">
                  <c:v>52.568174351111601</c:v>
                </c:pt>
                <c:pt idx="906">
                  <c:v>52.601029460080994</c:v>
                </c:pt>
                <c:pt idx="907">
                  <c:v>52.699594786989508</c:v>
                </c:pt>
                <c:pt idx="908">
                  <c:v>52.831015222867151</c:v>
                </c:pt>
                <c:pt idx="909">
                  <c:v>52.995290767714344</c:v>
                </c:pt>
                <c:pt idx="910">
                  <c:v>53.422407184317095</c:v>
                </c:pt>
                <c:pt idx="911">
                  <c:v>53.586682729164345</c:v>
                </c:pt>
                <c:pt idx="912">
                  <c:v>53.652392947103422</c:v>
                </c:pt>
                <c:pt idx="913">
                  <c:v>54.408060453400132</c:v>
                </c:pt>
                <c:pt idx="914">
                  <c:v>54.999452414850509</c:v>
                </c:pt>
                <c:pt idx="915">
                  <c:v>55.229438177636595</c:v>
                </c:pt>
                <c:pt idx="916">
                  <c:v>55.360858613514395</c:v>
                </c:pt>
                <c:pt idx="917">
                  <c:v>55.360858613514395</c:v>
                </c:pt>
                <c:pt idx="918">
                  <c:v>55.426568831453302</c:v>
                </c:pt>
                <c:pt idx="919">
                  <c:v>55.459423940422731</c:v>
                </c:pt>
                <c:pt idx="920">
                  <c:v>55.492279049392145</c:v>
                </c:pt>
                <c:pt idx="921">
                  <c:v>55.656554594239395</c:v>
                </c:pt>
                <c:pt idx="922">
                  <c:v>55.656554594239395</c:v>
                </c:pt>
                <c:pt idx="923">
                  <c:v>55.656554594239395</c:v>
                </c:pt>
                <c:pt idx="924">
                  <c:v>55.656554594239395</c:v>
                </c:pt>
                <c:pt idx="925">
                  <c:v>55.656554594239395</c:v>
                </c:pt>
                <c:pt idx="926">
                  <c:v>55.656554594239395</c:v>
                </c:pt>
                <c:pt idx="927">
                  <c:v>55.656554594239395</c:v>
                </c:pt>
                <c:pt idx="928">
                  <c:v>55.656554594239395</c:v>
                </c:pt>
                <c:pt idx="929">
                  <c:v>55.689409703208845</c:v>
                </c:pt>
                <c:pt idx="930">
                  <c:v>55.689409703208845</c:v>
                </c:pt>
                <c:pt idx="931">
                  <c:v>55.689409703208845</c:v>
                </c:pt>
                <c:pt idx="932">
                  <c:v>55.689409703208845</c:v>
                </c:pt>
                <c:pt idx="933">
                  <c:v>55.689409703208845</c:v>
                </c:pt>
                <c:pt idx="934">
                  <c:v>55.722264812178445</c:v>
                </c:pt>
                <c:pt idx="935">
                  <c:v>55.722264812178445</c:v>
                </c:pt>
                <c:pt idx="936">
                  <c:v>55.722264812178445</c:v>
                </c:pt>
                <c:pt idx="937">
                  <c:v>55.722264812178445</c:v>
                </c:pt>
                <c:pt idx="938">
                  <c:v>55.722264812178445</c:v>
                </c:pt>
                <c:pt idx="939">
                  <c:v>55.755119921147895</c:v>
                </c:pt>
                <c:pt idx="940">
                  <c:v>55.755119921147895</c:v>
                </c:pt>
                <c:pt idx="941">
                  <c:v>55.755119921147895</c:v>
                </c:pt>
                <c:pt idx="942">
                  <c:v>55.755119921147895</c:v>
                </c:pt>
                <c:pt idx="943">
                  <c:v>55.755119921147895</c:v>
                </c:pt>
                <c:pt idx="944">
                  <c:v>55.755119921147895</c:v>
                </c:pt>
                <c:pt idx="945">
                  <c:v>55.787975030117181</c:v>
                </c:pt>
                <c:pt idx="946">
                  <c:v>55.787975030117181</c:v>
                </c:pt>
                <c:pt idx="947">
                  <c:v>55.787975030117181</c:v>
                </c:pt>
                <c:pt idx="948">
                  <c:v>55.787975030117181</c:v>
                </c:pt>
                <c:pt idx="949">
                  <c:v>55.787975030117181</c:v>
                </c:pt>
                <c:pt idx="950">
                  <c:v>55.787975030117181</c:v>
                </c:pt>
                <c:pt idx="951">
                  <c:v>55.787975030117181</c:v>
                </c:pt>
                <c:pt idx="952">
                  <c:v>55.787975030117181</c:v>
                </c:pt>
                <c:pt idx="953">
                  <c:v>55.820830139086596</c:v>
                </c:pt>
                <c:pt idx="954">
                  <c:v>55.820830139086596</c:v>
                </c:pt>
                <c:pt idx="955">
                  <c:v>55.853685248056046</c:v>
                </c:pt>
                <c:pt idx="956">
                  <c:v>55.853685248056046</c:v>
                </c:pt>
                <c:pt idx="957">
                  <c:v>55.853685248056046</c:v>
                </c:pt>
                <c:pt idx="958">
                  <c:v>55.853685248056046</c:v>
                </c:pt>
                <c:pt idx="959">
                  <c:v>55.853685248056046</c:v>
                </c:pt>
                <c:pt idx="960">
                  <c:v>55.853685248056046</c:v>
                </c:pt>
                <c:pt idx="961">
                  <c:v>55.853685248056046</c:v>
                </c:pt>
                <c:pt idx="962">
                  <c:v>55.886540357025495</c:v>
                </c:pt>
                <c:pt idx="963">
                  <c:v>55.886540357025495</c:v>
                </c:pt>
                <c:pt idx="964">
                  <c:v>55.886540357025495</c:v>
                </c:pt>
                <c:pt idx="965">
                  <c:v>55.886540357025495</c:v>
                </c:pt>
                <c:pt idx="966">
                  <c:v>55.886540357025495</c:v>
                </c:pt>
                <c:pt idx="967">
                  <c:v>55.886540357025495</c:v>
                </c:pt>
                <c:pt idx="968">
                  <c:v>55.919395465994945</c:v>
                </c:pt>
                <c:pt idx="969">
                  <c:v>55.919395465994945</c:v>
                </c:pt>
                <c:pt idx="970">
                  <c:v>55.919395465994945</c:v>
                </c:pt>
                <c:pt idx="971">
                  <c:v>55.919395465994945</c:v>
                </c:pt>
                <c:pt idx="972">
                  <c:v>55.919395465994945</c:v>
                </c:pt>
                <c:pt idx="973">
                  <c:v>55.919395465994945</c:v>
                </c:pt>
                <c:pt idx="974">
                  <c:v>55.919395465994945</c:v>
                </c:pt>
                <c:pt idx="975">
                  <c:v>55.919395465994945</c:v>
                </c:pt>
                <c:pt idx="976">
                  <c:v>55.919395465994945</c:v>
                </c:pt>
                <c:pt idx="977">
                  <c:v>55.952250574964395</c:v>
                </c:pt>
                <c:pt idx="978">
                  <c:v>55.952250574964395</c:v>
                </c:pt>
                <c:pt idx="979">
                  <c:v>55.985105683933853</c:v>
                </c:pt>
                <c:pt idx="980">
                  <c:v>55.985105683933853</c:v>
                </c:pt>
                <c:pt idx="981">
                  <c:v>55.985105683933853</c:v>
                </c:pt>
                <c:pt idx="982">
                  <c:v>56.017960792903295</c:v>
                </c:pt>
                <c:pt idx="983">
                  <c:v>56.017960792903295</c:v>
                </c:pt>
                <c:pt idx="984">
                  <c:v>56.050815901872753</c:v>
                </c:pt>
                <c:pt idx="985">
                  <c:v>56.050815901872753</c:v>
                </c:pt>
                <c:pt idx="986">
                  <c:v>56.050815901872753</c:v>
                </c:pt>
                <c:pt idx="987">
                  <c:v>56.050815901872753</c:v>
                </c:pt>
                <c:pt idx="988">
                  <c:v>56.050815901872753</c:v>
                </c:pt>
                <c:pt idx="989">
                  <c:v>56.116526119811596</c:v>
                </c:pt>
                <c:pt idx="990">
                  <c:v>56.116526119811596</c:v>
                </c:pt>
                <c:pt idx="991">
                  <c:v>56.116526119811596</c:v>
                </c:pt>
                <c:pt idx="992">
                  <c:v>56.116526119811596</c:v>
                </c:pt>
                <c:pt idx="993">
                  <c:v>56.149381228781081</c:v>
                </c:pt>
                <c:pt idx="994">
                  <c:v>56.149381228781081</c:v>
                </c:pt>
                <c:pt idx="995">
                  <c:v>56.149381228781081</c:v>
                </c:pt>
                <c:pt idx="996">
                  <c:v>56.182236337750531</c:v>
                </c:pt>
                <c:pt idx="997">
                  <c:v>56.182236337750531</c:v>
                </c:pt>
                <c:pt idx="998">
                  <c:v>56.215091446719981</c:v>
                </c:pt>
                <c:pt idx="999">
                  <c:v>56.215091446719981</c:v>
                </c:pt>
                <c:pt idx="1000">
                  <c:v>56.215091446719981</c:v>
                </c:pt>
                <c:pt idx="1001">
                  <c:v>56.247946555689055</c:v>
                </c:pt>
                <c:pt idx="1002">
                  <c:v>56.313656773627947</c:v>
                </c:pt>
                <c:pt idx="1003">
                  <c:v>56.313656773627947</c:v>
                </c:pt>
                <c:pt idx="1004">
                  <c:v>56.313656773627947</c:v>
                </c:pt>
                <c:pt idx="1005">
                  <c:v>56.346511882597753</c:v>
                </c:pt>
                <c:pt idx="1006">
                  <c:v>56.346511882597753</c:v>
                </c:pt>
                <c:pt idx="1007">
                  <c:v>56.379366991567146</c:v>
                </c:pt>
                <c:pt idx="1008">
                  <c:v>56.412222100536596</c:v>
                </c:pt>
                <c:pt idx="1009">
                  <c:v>56.445077209506046</c:v>
                </c:pt>
                <c:pt idx="1010">
                  <c:v>56.445077209506046</c:v>
                </c:pt>
                <c:pt idx="1011">
                  <c:v>56.477932318475688</c:v>
                </c:pt>
                <c:pt idx="1012">
                  <c:v>56.477932318475688</c:v>
                </c:pt>
                <c:pt idx="1013">
                  <c:v>56.477932318475688</c:v>
                </c:pt>
                <c:pt idx="1014">
                  <c:v>56.510787427444541</c:v>
                </c:pt>
                <c:pt idx="1015">
                  <c:v>56.510787427444541</c:v>
                </c:pt>
                <c:pt idx="1016">
                  <c:v>56.543642536414396</c:v>
                </c:pt>
                <c:pt idx="1017">
                  <c:v>56.576497645383846</c:v>
                </c:pt>
                <c:pt idx="1018">
                  <c:v>56.576497645383846</c:v>
                </c:pt>
                <c:pt idx="1019">
                  <c:v>56.576497645383846</c:v>
                </c:pt>
                <c:pt idx="1020">
                  <c:v>56.576497645383846</c:v>
                </c:pt>
                <c:pt idx="1021">
                  <c:v>56.576497645383846</c:v>
                </c:pt>
                <c:pt idx="1022">
                  <c:v>56.576497645383846</c:v>
                </c:pt>
                <c:pt idx="1023">
                  <c:v>56.576497645383846</c:v>
                </c:pt>
                <c:pt idx="1024">
                  <c:v>56.576497645383846</c:v>
                </c:pt>
                <c:pt idx="1025">
                  <c:v>56.576497645383846</c:v>
                </c:pt>
                <c:pt idx="1026">
                  <c:v>56.576497645383846</c:v>
                </c:pt>
                <c:pt idx="1027">
                  <c:v>56.576497645383846</c:v>
                </c:pt>
                <c:pt idx="1028">
                  <c:v>56.576497645383846</c:v>
                </c:pt>
                <c:pt idx="1029">
                  <c:v>56.576497645383846</c:v>
                </c:pt>
                <c:pt idx="1030">
                  <c:v>56.576497645383846</c:v>
                </c:pt>
                <c:pt idx="1031">
                  <c:v>56.576497645383846</c:v>
                </c:pt>
                <c:pt idx="1032">
                  <c:v>56.609352754353303</c:v>
                </c:pt>
                <c:pt idx="1033">
                  <c:v>56.642207863322746</c:v>
                </c:pt>
                <c:pt idx="1034">
                  <c:v>56.707918081261596</c:v>
                </c:pt>
                <c:pt idx="1035">
                  <c:v>56.740773190231081</c:v>
                </c:pt>
                <c:pt idx="1036">
                  <c:v>57.069324279925532</c:v>
                </c:pt>
                <c:pt idx="1037">
                  <c:v>57.069324279925532</c:v>
                </c:pt>
                <c:pt idx="1038">
                  <c:v>57.233599824772924</c:v>
                </c:pt>
                <c:pt idx="1039">
                  <c:v>57.529295805497753</c:v>
                </c:pt>
                <c:pt idx="1040">
                  <c:v>57.989267331069954</c:v>
                </c:pt>
                <c:pt idx="1041">
                  <c:v>58.022122440039595</c:v>
                </c:pt>
                <c:pt idx="1042">
                  <c:v>58.120687766947746</c:v>
                </c:pt>
                <c:pt idx="1043">
                  <c:v>58.186397984886646</c:v>
                </c:pt>
                <c:pt idx="1044">
                  <c:v>58.350673529733427</c:v>
                </c:pt>
                <c:pt idx="1045">
                  <c:v>58.449238856641998</c:v>
                </c:pt>
                <c:pt idx="1046">
                  <c:v>58.482093965611327</c:v>
                </c:pt>
                <c:pt idx="1047">
                  <c:v>58.514949074581097</c:v>
                </c:pt>
                <c:pt idx="1048">
                  <c:v>58.613514401489425</c:v>
                </c:pt>
                <c:pt idx="1049">
                  <c:v>58.646369510458882</c:v>
                </c:pt>
                <c:pt idx="1050">
                  <c:v>58.87635527324499</c:v>
                </c:pt>
                <c:pt idx="1051">
                  <c:v>58.974920600153325</c:v>
                </c:pt>
                <c:pt idx="1052">
                  <c:v>59.007775709122782</c:v>
                </c:pt>
                <c:pt idx="1053">
                  <c:v>59.139196145000561</c:v>
                </c:pt>
                <c:pt idx="1054">
                  <c:v>59.139196145000561</c:v>
                </c:pt>
                <c:pt idx="1055">
                  <c:v>59.139196145000561</c:v>
                </c:pt>
                <c:pt idx="1056">
                  <c:v>59.139196145000561</c:v>
                </c:pt>
                <c:pt idx="1057">
                  <c:v>59.139196145000561</c:v>
                </c:pt>
                <c:pt idx="1058">
                  <c:v>59.172051253970011</c:v>
                </c:pt>
                <c:pt idx="1059">
                  <c:v>59.204906362939433</c:v>
                </c:pt>
                <c:pt idx="1060">
                  <c:v>59.237761471908875</c:v>
                </c:pt>
                <c:pt idx="1061">
                  <c:v>59.270616580878333</c:v>
                </c:pt>
                <c:pt idx="1062">
                  <c:v>59.303471689847242</c:v>
                </c:pt>
                <c:pt idx="1063">
                  <c:v>59.336326798817197</c:v>
                </c:pt>
                <c:pt idx="1064">
                  <c:v>59.336326798817197</c:v>
                </c:pt>
                <c:pt idx="1065">
                  <c:v>59.336326798817197</c:v>
                </c:pt>
                <c:pt idx="1066">
                  <c:v>59.369181907786334</c:v>
                </c:pt>
                <c:pt idx="1067">
                  <c:v>59.402037016756097</c:v>
                </c:pt>
                <c:pt idx="1068">
                  <c:v>59.434892125725547</c:v>
                </c:pt>
                <c:pt idx="1069">
                  <c:v>59.467747234694997</c:v>
                </c:pt>
                <c:pt idx="1070">
                  <c:v>59.50060234366444</c:v>
                </c:pt>
                <c:pt idx="1071">
                  <c:v>59.50060234366444</c:v>
                </c:pt>
                <c:pt idx="1072">
                  <c:v>59.50060234366444</c:v>
                </c:pt>
                <c:pt idx="1073">
                  <c:v>59.50060234366444</c:v>
                </c:pt>
                <c:pt idx="1074">
                  <c:v>59.50060234366444</c:v>
                </c:pt>
                <c:pt idx="1075">
                  <c:v>59.50060234366444</c:v>
                </c:pt>
                <c:pt idx="1076">
                  <c:v>59.50060234366444</c:v>
                </c:pt>
                <c:pt idx="1077">
                  <c:v>59.533457452633428</c:v>
                </c:pt>
                <c:pt idx="1078">
                  <c:v>59.533457452633428</c:v>
                </c:pt>
                <c:pt idx="1079">
                  <c:v>59.566312561603326</c:v>
                </c:pt>
                <c:pt idx="1080">
                  <c:v>59.566312561603326</c:v>
                </c:pt>
                <c:pt idx="1081">
                  <c:v>59.566312561603326</c:v>
                </c:pt>
                <c:pt idx="1082">
                  <c:v>59.566312561603326</c:v>
                </c:pt>
                <c:pt idx="1083">
                  <c:v>59.566312561603326</c:v>
                </c:pt>
                <c:pt idx="1084">
                  <c:v>59.566312561603326</c:v>
                </c:pt>
                <c:pt idx="1085">
                  <c:v>59.566312561603326</c:v>
                </c:pt>
                <c:pt idx="1086">
                  <c:v>59.566312561603326</c:v>
                </c:pt>
                <c:pt idx="1087">
                  <c:v>59.599167670572783</c:v>
                </c:pt>
                <c:pt idx="1088">
                  <c:v>59.599167670572783</c:v>
                </c:pt>
                <c:pt idx="1089">
                  <c:v>59.599167670572783</c:v>
                </c:pt>
                <c:pt idx="1090">
                  <c:v>59.599167670572783</c:v>
                </c:pt>
                <c:pt idx="1091">
                  <c:v>59.599167670572783</c:v>
                </c:pt>
                <c:pt idx="1092">
                  <c:v>59.599167670572783</c:v>
                </c:pt>
                <c:pt idx="1093">
                  <c:v>59.599167670572783</c:v>
                </c:pt>
                <c:pt idx="1094">
                  <c:v>59.599167670572783</c:v>
                </c:pt>
                <c:pt idx="1095">
                  <c:v>59.599167670572783</c:v>
                </c:pt>
                <c:pt idx="1096">
                  <c:v>59.599167670572783</c:v>
                </c:pt>
                <c:pt idx="1097">
                  <c:v>59.599167670572783</c:v>
                </c:pt>
                <c:pt idx="1098">
                  <c:v>59.599167670572783</c:v>
                </c:pt>
                <c:pt idx="1099">
                  <c:v>59.599167670572783</c:v>
                </c:pt>
                <c:pt idx="1100">
                  <c:v>59.599167670572783</c:v>
                </c:pt>
                <c:pt idx="1101">
                  <c:v>59.599167670572783</c:v>
                </c:pt>
                <c:pt idx="1102">
                  <c:v>59.599167670572783</c:v>
                </c:pt>
                <c:pt idx="1103">
                  <c:v>59.599167670572783</c:v>
                </c:pt>
                <c:pt idx="1104">
                  <c:v>59.632022779542197</c:v>
                </c:pt>
                <c:pt idx="1105">
                  <c:v>59.632022779542197</c:v>
                </c:pt>
                <c:pt idx="1106">
                  <c:v>59.632022779542197</c:v>
                </c:pt>
                <c:pt idx="1107">
                  <c:v>59.632022779542197</c:v>
                </c:pt>
                <c:pt idx="1108">
                  <c:v>59.632022779542197</c:v>
                </c:pt>
                <c:pt idx="1109">
                  <c:v>59.632022779542197</c:v>
                </c:pt>
                <c:pt idx="1110">
                  <c:v>59.632022779542197</c:v>
                </c:pt>
                <c:pt idx="1111">
                  <c:v>59.632022779542197</c:v>
                </c:pt>
                <c:pt idx="1112">
                  <c:v>59.664877888511647</c:v>
                </c:pt>
                <c:pt idx="1113">
                  <c:v>59.664877888511647</c:v>
                </c:pt>
                <c:pt idx="1114">
                  <c:v>59.664877888511647</c:v>
                </c:pt>
                <c:pt idx="1115">
                  <c:v>59.664877888511647</c:v>
                </c:pt>
                <c:pt idx="1116">
                  <c:v>59.664877888511647</c:v>
                </c:pt>
                <c:pt idx="1117">
                  <c:v>59.664877888511647</c:v>
                </c:pt>
                <c:pt idx="1118">
                  <c:v>59.664877888511647</c:v>
                </c:pt>
                <c:pt idx="1119">
                  <c:v>59.664877888511647</c:v>
                </c:pt>
                <c:pt idx="1120">
                  <c:v>59.664877888511647</c:v>
                </c:pt>
                <c:pt idx="1121">
                  <c:v>59.664877888511647</c:v>
                </c:pt>
                <c:pt idx="1122">
                  <c:v>59.664877888511647</c:v>
                </c:pt>
                <c:pt idx="1123">
                  <c:v>59.664877888511647</c:v>
                </c:pt>
                <c:pt idx="1124">
                  <c:v>59.664877888511647</c:v>
                </c:pt>
                <c:pt idx="1125">
                  <c:v>59.664877888511647</c:v>
                </c:pt>
                <c:pt idx="1126">
                  <c:v>59.664877888511647</c:v>
                </c:pt>
                <c:pt idx="1127">
                  <c:v>59.664877888511647</c:v>
                </c:pt>
                <c:pt idx="1128">
                  <c:v>59.664877888511647</c:v>
                </c:pt>
                <c:pt idx="1129">
                  <c:v>59.664877888511647</c:v>
                </c:pt>
                <c:pt idx="1130">
                  <c:v>59.664877888511647</c:v>
                </c:pt>
                <c:pt idx="1131">
                  <c:v>59.664877888511647</c:v>
                </c:pt>
                <c:pt idx="1132">
                  <c:v>59.664877888511647</c:v>
                </c:pt>
                <c:pt idx="1133">
                  <c:v>59.664877888511647</c:v>
                </c:pt>
                <c:pt idx="1134">
                  <c:v>59.664877888511647</c:v>
                </c:pt>
                <c:pt idx="1135">
                  <c:v>59.664877888511647</c:v>
                </c:pt>
                <c:pt idx="1136">
                  <c:v>59.664877888511647</c:v>
                </c:pt>
                <c:pt idx="1137">
                  <c:v>59.664877888511647</c:v>
                </c:pt>
                <c:pt idx="1138">
                  <c:v>59.664877888511647</c:v>
                </c:pt>
                <c:pt idx="1139">
                  <c:v>59.664877888511647</c:v>
                </c:pt>
                <c:pt idx="1140">
                  <c:v>59.664877888511647</c:v>
                </c:pt>
                <c:pt idx="1141">
                  <c:v>59.664877888511647</c:v>
                </c:pt>
                <c:pt idx="1142">
                  <c:v>59.697732997481289</c:v>
                </c:pt>
                <c:pt idx="1143">
                  <c:v>59.697732997481289</c:v>
                </c:pt>
                <c:pt idx="1144">
                  <c:v>59.697732997481289</c:v>
                </c:pt>
                <c:pt idx="1145">
                  <c:v>59.697732997481289</c:v>
                </c:pt>
                <c:pt idx="1146">
                  <c:v>59.697732997481289</c:v>
                </c:pt>
                <c:pt idx="1147">
                  <c:v>59.697732997481289</c:v>
                </c:pt>
                <c:pt idx="1148">
                  <c:v>59.697732997481289</c:v>
                </c:pt>
                <c:pt idx="1149">
                  <c:v>59.697732997481289</c:v>
                </c:pt>
                <c:pt idx="1150">
                  <c:v>59.697732997481289</c:v>
                </c:pt>
                <c:pt idx="1151">
                  <c:v>59.697732997481289</c:v>
                </c:pt>
                <c:pt idx="1152">
                  <c:v>59.697732997481289</c:v>
                </c:pt>
                <c:pt idx="1153">
                  <c:v>59.697732997481289</c:v>
                </c:pt>
                <c:pt idx="1154">
                  <c:v>59.697732997481289</c:v>
                </c:pt>
                <c:pt idx="1155">
                  <c:v>59.697732997481289</c:v>
                </c:pt>
                <c:pt idx="1156">
                  <c:v>59.697732997481289</c:v>
                </c:pt>
                <c:pt idx="1157">
                  <c:v>59.697732997481289</c:v>
                </c:pt>
                <c:pt idx="1158">
                  <c:v>59.697732997481289</c:v>
                </c:pt>
                <c:pt idx="1159">
                  <c:v>59.730588106450561</c:v>
                </c:pt>
                <c:pt idx="1160">
                  <c:v>59.730588106450561</c:v>
                </c:pt>
                <c:pt idx="1161">
                  <c:v>59.730588106450561</c:v>
                </c:pt>
                <c:pt idx="1162">
                  <c:v>59.730588106450561</c:v>
                </c:pt>
                <c:pt idx="1163">
                  <c:v>59.730588106450561</c:v>
                </c:pt>
                <c:pt idx="1164">
                  <c:v>59.730588106450561</c:v>
                </c:pt>
                <c:pt idx="1165">
                  <c:v>59.730588106450561</c:v>
                </c:pt>
                <c:pt idx="1166">
                  <c:v>59.730588106450561</c:v>
                </c:pt>
                <c:pt idx="1167">
                  <c:v>59.730588106450561</c:v>
                </c:pt>
                <c:pt idx="1168">
                  <c:v>59.730588106450561</c:v>
                </c:pt>
                <c:pt idx="1169">
                  <c:v>59.730588106450561</c:v>
                </c:pt>
                <c:pt idx="1170">
                  <c:v>59.730588106450561</c:v>
                </c:pt>
                <c:pt idx="1171">
                  <c:v>59.730588106450561</c:v>
                </c:pt>
                <c:pt idx="1172">
                  <c:v>59.730588106450561</c:v>
                </c:pt>
                <c:pt idx="1173">
                  <c:v>59.730588106450561</c:v>
                </c:pt>
                <c:pt idx="1174">
                  <c:v>59.730588106450561</c:v>
                </c:pt>
                <c:pt idx="1175">
                  <c:v>59.730588106450561</c:v>
                </c:pt>
                <c:pt idx="1176">
                  <c:v>59.730588106450561</c:v>
                </c:pt>
                <c:pt idx="1177">
                  <c:v>59.763443215420011</c:v>
                </c:pt>
                <c:pt idx="1178">
                  <c:v>59.763443215420011</c:v>
                </c:pt>
                <c:pt idx="1179">
                  <c:v>59.763443215420011</c:v>
                </c:pt>
                <c:pt idx="1180">
                  <c:v>59.763443215420011</c:v>
                </c:pt>
                <c:pt idx="1181">
                  <c:v>59.763443215420011</c:v>
                </c:pt>
                <c:pt idx="1182">
                  <c:v>59.763443215420011</c:v>
                </c:pt>
                <c:pt idx="1183">
                  <c:v>59.763443215420011</c:v>
                </c:pt>
                <c:pt idx="1184">
                  <c:v>59.763443215420011</c:v>
                </c:pt>
                <c:pt idx="1185">
                  <c:v>59.763443215420011</c:v>
                </c:pt>
                <c:pt idx="1186">
                  <c:v>59.763443215420011</c:v>
                </c:pt>
                <c:pt idx="1187">
                  <c:v>59.763443215420011</c:v>
                </c:pt>
                <c:pt idx="1188">
                  <c:v>59.763443215420011</c:v>
                </c:pt>
                <c:pt idx="1189">
                  <c:v>59.763443215420011</c:v>
                </c:pt>
                <c:pt idx="1190">
                  <c:v>59.763443215420011</c:v>
                </c:pt>
                <c:pt idx="1191">
                  <c:v>59.763443215420011</c:v>
                </c:pt>
                <c:pt idx="1192">
                  <c:v>59.763443215420011</c:v>
                </c:pt>
                <c:pt idx="1193">
                  <c:v>59.763443215420011</c:v>
                </c:pt>
                <c:pt idx="1194">
                  <c:v>59.763443215420011</c:v>
                </c:pt>
                <c:pt idx="1195">
                  <c:v>59.763443215420011</c:v>
                </c:pt>
                <c:pt idx="1196">
                  <c:v>59.763443215420011</c:v>
                </c:pt>
                <c:pt idx="1197">
                  <c:v>59.763443215420011</c:v>
                </c:pt>
                <c:pt idx="1198">
                  <c:v>59.763443215420011</c:v>
                </c:pt>
                <c:pt idx="1199">
                  <c:v>59.763443215420011</c:v>
                </c:pt>
                <c:pt idx="1200">
                  <c:v>59.763443215420011</c:v>
                </c:pt>
                <c:pt idx="1201">
                  <c:v>59.763443215420011</c:v>
                </c:pt>
                <c:pt idx="1202">
                  <c:v>59.763443215420011</c:v>
                </c:pt>
                <c:pt idx="1203">
                  <c:v>59.796298324389639</c:v>
                </c:pt>
                <c:pt idx="1204">
                  <c:v>59.796298324389639</c:v>
                </c:pt>
                <c:pt idx="1205">
                  <c:v>59.796298324389639</c:v>
                </c:pt>
                <c:pt idx="1206">
                  <c:v>59.796298324389639</c:v>
                </c:pt>
                <c:pt idx="1207">
                  <c:v>59.796298324389639</c:v>
                </c:pt>
                <c:pt idx="1208">
                  <c:v>59.796298324389639</c:v>
                </c:pt>
                <c:pt idx="1209">
                  <c:v>59.796298324389639</c:v>
                </c:pt>
                <c:pt idx="1210">
                  <c:v>59.796298324389639</c:v>
                </c:pt>
                <c:pt idx="1211">
                  <c:v>59.796298324389639</c:v>
                </c:pt>
                <c:pt idx="1212">
                  <c:v>59.796298324389639</c:v>
                </c:pt>
                <c:pt idx="1213">
                  <c:v>59.796298324389639</c:v>
                </c:pt>
                <c:pt idx="1214">
                  <c:v>59.796298324389639</c:v>
                </c:pt>
                <c:pt idx="1215">
                  <c:v>59.796298324389639</c:v>
                </c:pt>
                <c:pt idx="1216">
                  <c:v>59.796298324389639</c:v>
                </c:pt>
                <c:pt idx="1217">
                  <c:v>59.796298324389639</c:v>
                </c:pt>
                <c:pt idx="1218">
                  <c:v>59.796298324389639</c:v>
                </c:pt>
                <c:pt idx="1219">
                  <c:v>59.796298324389639</c:v>
                </c:pt>
                <c:pt idx="1220">
                  <c:v>59.796298324389639</c:v>
                </c:pt>
                <c:pt idx="1221">
                  <c:v>59.796298324389639</c:v>
                </c:pt>
                <c:pt idx="1222">
                  <c:v>59.796298324389639</c:v>
                </c:pt>
                <c:pt idx="1223">
                  <c:v>59.796298324389639</c:v>
                </c:pt>
                <c:pt idx="1224">
                  <c:v>59.796298324389639</c:v>
                </c:pt>
                <c:pt idx="1225">
                  <c:v>59.796298324389639</c:v>
                </c:pt>
                <c:pt idx="1226">
                  <c:v>59.796298324389639</c:v>
                </c:pt>
                <c:pt idx="1227">
                  <c:v>59.796298324389639</c:v>
                </c:pt>
                <c:pt idx="1228">
                  <c:v>59.796298324389639</c:v>
                </c:pt>
                <c:pt idx="1229">
                  <c:v>59.796298324389639</c:v>
                </c:pt>
                <c:pt idx="1230">
                  <c:v>59.796298324389639</c:v>
                </c:pt>
                <c:pt idx="1231">
                  <c:v>59.796298324389639</c:v>
                </c:pt>
                <c:pt idx="1232">
                  <c:v>59.796298324389639</c:v>
                </c:pt>
                <c:pt idx="1233">
                  <c:v>59.796298324389639</c:v>
                </c:pt>
                <c:pt idx="1234">
                  <c:v>59.796298324389639</c:v>
                </c:pt>
                <c:pt idx="1235">
                  <c:v>59.796298324389639</c:v>
                </c:pt>
                <c:pt idx="1236">
                  <c:v>59.796298324389639</c:v>
                </c:pt>
                <c:pt idx="1237">
                  <c:v>59.796298324389639</c:v>
                </c:pt>
                <c:pt idx="1238">
                  <c:v>59.796298324389639</c:v>
                </c:pt>
                <c:pt idx="1239">
                  <c:v>59.796298324389639</c:v>
                </c:pt>
                <c:pt idx="1240">
                  <c:v>59.796298324389639</c:v>
                </c:pt>
                <c:pt idx="1241">
                  <c:v>59.796298324389639</c:v>
                </c:pt>
                <c:pt idx="1242">
                  <c:v>59.829153433358883</c:v>
                </c:pt>
                <c:pt idx="1243">
                  <c:v>59.829153433358883</c:v>
                </c:pt>
                <c:pt idx="1244">
                  <c:v>59.829153433358883</c:v>
                </c:pt>
                <c:pt idx="1245">
                  <c:v>59.829153433358883</c:v>
                </c:pt>
                <c:pt idx="1246">
                  <c:v>59.829153433358883</c:v>
                </c:pt>
                <c:pt idx="1247">
                  <c:v>59.829153433358883</c:v>
                </c:pt>
                <c:pt idx="1248">
                  <c:v>59.829153433358883</c:v>
                </c:pt>
                <c:pt idx="1249">
                  <c:v>59.829153433358883</c:v>
                </c:pt>
                <c:pt idx="1250">
                  <c:v>59.829153433358883</c:v>
                </c:pt>
                <c:pt idx="1251">
                  <c:v>59.829153433358883</c:v>
                </c:pt>
                <c:pt idx="1252">
                  <c:v>59.829153433358883</c:v>
                </c:pt>
                <c:pt idx="1253">
                  <c:v>59.829153433358883</c:v>
                </c:pt>
                <c:pt idx="1254">
                  <c:v>59.829153433358883</c:v>
                </c:pt>
                <c:pt idx="1255">
                  <c:v>59.829153433358883</c:v>
                </c:pt>
                <c:pt idx="1256">
                  <c:v>59.829153433358883</c:v>
                </c:pt>
                <c:pt idx="1257">
                  <c:v>59.829153433358883</c:v>
                </c:pt>
                <c:pt idx="1258">
                  <c:v>59.829153433358883</c:v>
                </c:pt>
                <c:pt idx="1259">
                  <c:v>59.829153433358883</c:v>
                </c:pt>
                <c:pt idx="1260">
                  <c:v>59.829153433358883</c:v>
                </c:pt>
                <c:pt idx="1261">
                  <c:v>59.829153433358883</c:v>
                </c:pt>
                <c:pt idx="1262">
                  <c:v>59.829153433358883</c:v>
                </c:pt>
                <c:pt idx="1263">
                  <c:v>59.829153433358883</c:v>
                </c:pt>
                <c:pt idx="1264">
                  <c:v>59.829153433358883</c:v>
                </c:pt>
                <c:pt idx="1265">
                  <c:v>59.829153433358883</c:v>
                </c:pt>
                <c:pt idx="1266">
                  <c:v>59.829153433358883</c:v>
                </c:pt>
                <c:pt idx="1267">
                  <c:v>59.829153433358883</c:v>
                </c:pt>
                <c:pt idx="1268">
                  <c:v>59.829153433358883</c:v>
                </c:pt>
                <c:pt idx="1269">
                  <c:v>59.829153433358883</c:v>
                </c:pt>
                <c:pt idx="1270">
                  <c:v>59.829153433358883</c:v>
                </c:pt>
                <c:pt idx="1271">
                  <c:v>59.829153433358883</c:v>
                </c:pt>
                <c:pt idx="1272">
                  <c:v>59.829153433358883</c:v>
                </c:pt>
                <c:pt idx="1273">
                  <c:v>59.829153433358883</c:v>
                </c:pt>
                <c:pt idx="1274">
                  <c:v>59.829153433358883</c:v>
                </c:pt>
                <c:pt idx="1275">
                  <c:v>59.829153433358883</c:v>
                </c:pt>
                <c:pt idx="1276">
                  <c:v>59.829153433358883</c:v>
                </c:pt>
                <c:pt idx="1277">
                  <c:v>59.829153433358883</c:v>
                </c:pt>
                <c:pt idx="1278">
                  <c:v>59.829153433358883</c:v>
                </c:pt>
                <c:pt idx="1279">
                  <c:v>59.829153433358883</c:v>
                </c:pt>
                <c:pt idx="1280">
                  <c:v>59.829153433358883</c:v>
                </c:pt>
                <c:pt idx="1281">
                  <c:v>59.829153433358883</c:v>
                </c:pt>
                <c:pt idx="1282">
                  <c:v>59.829153433358883</c:v>
                </c:pt>
                <c:pt idx="1283">
                  <c:v>59.829153433358883</c:v>
                </c:pt>
                <c:pt idx="1284">
                  <c:v>59.829153433358883</c:v>
                </c:pt>
                <c:pt idx="1285">
                  <c:v>59.829153433358883</c:v>
                </c:pt>
                <c:pt idx="1286">
                  <c:v>59.829153433358883</c:v>
                </c:pt>
                <c:pt idx="1287">
                  <c:v>59.829153433358883</c:v>
                </c:pt>
                <c:pt idx="1288">
                  <c:v>59.829153433358883</c:v>
                </c:pt>
                <c:pt idx="1289">
                  <c:v>59.829153433358883</c:v>
                </c:pt>
                <c:pt idx="1290">
                  <c:v>59.829153433358883</c:v>
                </c:pt>
                <c:pt idx="1291">
                  <c:v>59.829153433358883</c:v>
                </c:pt>
                <c:pt idx="1292">
                  <c:v>59.829153433358883</c:v>
                </c:pt>
                <c:pt idx="1293">
                  <c:v>59.829153433358883</c:v>
                </c:pt>
                <c:pt idx="1294">
                  <c:v>59.829153433358883</c:v>
                </c:pt>
                <c:pt idx="1295">
                  <c:v>59.829153433358883</c:v>
                </c:pt>
                <c:pt idx="1296">
                  <c:v>59.829153433358883</c:v>
                </c:pt>
                <c:pt idx="1297">
                  <c:v>59.829153433358883</c:v>
                </c:pt>
                <c:pt idx="1298">
                  <c:v>59.829153433358883</c:v>
                </c:pt>
                <c:pt idx="1299">
                  <c:v>59.829153433358883</c:v>
                </c:pt>
                <c:pt idx="1300">
                  <c:v>59.829153433358883</c:v>
                </c:pt>
                <c:pt idx="1301">
                  <c:v>59.829153433358883</c:v>
                </c:pt>
                <c:pt idx="1302">
                  <c:v>59.829153433358883</c:v>
                </c:pt>
                <c:pt idx="1303">
                  <c:v>59.829153433358883</c:v>
                </c:pt>
                <c:pt idx="1304">
                  <c:v>59.829153433358883</c:v>
                </c:pt>
                <c:pt idx="1305">
                  <c:v>59.829153433358883</c:v>
                </c:pt>
                <c:pt idx="1306">
                  <c:v>59.829153433358883</c:v>
                </c:pt>
                <c:pt idx="1307">
                  <c:v>59.829153433358883</c:v>
                </c:pt>
                <c:pt idx="1308">
                  <c:v>59.829153433358883</c:v>
                </c:pt>
                <c:pt idx="1309">
                  <c:v>59.829153433358883</c:v>
                </c:pt>
                <c:pt idx="1310">
                  <c:v>59.829153433358883</c:v>
                </c:pt>
                <c:pt idx="1311">
                  <c:v>59.829153433358883</c:v>
                </c:pt>
                <c:pt idx="1312">
                  <c:v>59.862008542328333</c:v>
                </c:pt>
                <c:pt idx="1313">
                  <c:v>59.862008542328333</c:v>
                </c:pt>
                <c:pt idx="1314">
                  <c:v>59.862008542328333</c:v>
                </c:pt>
                <c:pt idx="1315">
                  <c:v>59.862008542328333</c:v>
                </c:pt>
                <c:pt idx="1316">
                  <c:v>59.862008542328333</c:v>
                </c:pt>
                <c:pt idx="1317">
                  <c:v>59.862008542328333</c:v>
                </c:pt>
                <c:pt idx="1318">
                  <c:v>59.862008542328333</c:v>
                </c:pt>
                <c:pt idx="1319">
                  <c:v>59.862008542328333</c:v>
                </c:pt>
                <c:pt idx="1320">
                  <c:v>59.862008542328333</c:v>
                </c:pt>
                <c:pt idx="1321">
                  <c:v>59.862008542328333</c:v>
                </c:pt>
                <c:pt idx="1322">
                  <c:v>59.862008542328333</c:v>
                </c:pt>
                <c:pt idx="1323">
                  <c:v>59.862008542328333</c:v>
                </c:pt>
                <c:pt idx="1324">
                  <c:v>59.862008542328333</c:v>
                </c:pt>
                <c:pt idx="1325">
                  <c:v>59.862008542328333</c:v>
                </c:pt>
                <c:pt idx="1326">
                  <c:v>59.862008542328333</c:v>
                </c:pt>
                <c:pt idx="1327">
                  <c:v>59.862008542328333</c:v>
                </c:pt>
                <c:pt idx="1328">
                  <c:v>59.862008542328333</c:v>
                </c:pt>
                <c:pt idx="1329">
                  <c:v>59.862008542328333</c:v>
                </c:pt>
                <c:pt idx="1330">
                  <c:v>59.862008542328333</c:v>
                </c:pt>
                <c:pt idx="1331">
                  <c:v>59.862008542328333</c:v>
                </c:pt>
                <c:pt idx="1332">
                  <c:v>59.862008542328333</c:v>
                </c:pt>
                <c:pt idx="1333">
                  <c:v>59.862008542328333</c:v>
                </c:pt>
                <c:pt idx="1334">
                  <c:v>59.862008542328333</c:v>
                </c:pt>
                <c:pt idx="1335">
                  <c:v>59.862008542328333</c:v>
                </c:pt>
                <c:pt idx="1336">
                  <c:v>59.862008542328333</c:v>
                </c:pt>
                <c:pt idx="1337">
                  <c:v>59.862008542328333</c:v>
                </c:pt>
                <c:pt idx="1338">
                  <c:v>59.862008542328333</c:v>
                </c:pt>
                <c:pt idx="1339">
                  <c:v>59.862008542328333</c:v>
                </c:pt>
                <c:pt idx="1340">
                  <c:v>59.862008542328333</c:v>
                </c:pt>
                <c:pt idx="1341">
                  <c:v>59.862008542328333</c:v>
                </c:pt>
                <c:pt idx="1342">
                  <c:v>59.862008542328333</c:v>
                </c:pt>
                <c:pt idx="1343">
                  <c:v>59.862008542328333</c:v>
                </c:pt>
                <c:pt idx="1344">
                  <c:v>59.862008542328333</c:v>
                </c:pt>
                <c:pt idx="1345">
                  <c:v>59.862008542328333</c:v>
                </c:pt>
                <c:pt idx="1346">
                  <c:v>59.894863651297015</c:v>
                </c:pt>
                <c:pt idx="1347">
                  <c:v>59.894863651297015</c:v>
                </c:pt>
                <c:pt idx="1348">
                  <c:v>59.894863651297015</c:v>
                </c:pt>
                <c:pt idx="1349">
                  <c:v>59.894863651297015</c:v>
                </c:pt>
                <c:pt idx="1350">
                  <c:v>59.894863651297015</c:v>
                </c:pt>
                <c:pt idx="1351">
                  <c:v>59.894863651297015</c:v>
                </c:pt>
                <c:pt idx="1352">
                  <c:v>59.894863651297015</c:v>
                </c:pt>
                <c:pt idx="1353">
                  <c:v>59.894863651297015</c:v>
                </c:pt>
                <c:pt idx="1354">
                  <c:v>59.894863651297015</c:v>
                </c:pt>
                <c:pt idx="1355">
                  <c:v>59.894863651297015</c:v>
                </c:pt>
                <c:pt idx="1356">
                  <c:v>59.894863651297015</c:v>
                </c:pt>
                <c:pt idx="1357">
                  <c:v>59.894863651297015</c:v>
                </c:pt>
                <c:pt idx="1358">
                  <c:v>59.894863651297015</c:v>
                </c:pt>
                <c:pt idx="1359">
                  <c:v>59.894863651297015</c:v>
                </c:pt>
                <c:pt idx="1360">
                  <c:v>59.894863651297015</c:v>
                </c:pt>
                <c:pt idx="1361">
                  <c:v>59.894863651297015</c:v>
                </c:pt>
                <c:pt idx="1362">
                  <c:v>59.894863651297015</c:v>
                </c:pt>
                <c:pt idx="1363">
                  <c:v>59.894863651297015</c:v>
                </c:pt>
                <c:pt idx="1364">
                  <c:v>59.894863651297015</c:v>
                </c:pt>
                <c:pt idx="1365">
                  <c:v>59.894863651297015</c:v>
                </c:pt>
                <c:pt idx="1366">
                  <c:v>59.894863651297015</c:v>
                </c:pt>
                <c:pt idx="1367">
                  <c:v>59.894863651297015</c:v>
                </c:pt>
                <c:pt idx="1368">
                  <c:v>59.894863651297015</c:v>
                </c:pt>
                <c:pt idx="1369">
                  <c:v>59.894863651297015</c:v>
                </c:pt>
                <c:pt idx="1370">
                  <c:v>59.894863651297015</c:v>
                </c:pt>
                <c:pt idx="1371">
                  <c:v>59.894863651297015</c:v>
                </c:pt>
                <c:pt idx="1372">
                  <c:v>59.894863651297015</c:v>
                </c:pt>
                <c:pt idx="1373">
                  <c:v>59.894863651297015</c:v>
                </c:pt>
                <c:pt idx="1374">
                  <c:v>59.894863651297015</c:v>
                </c:pt>
                <c:pt idx="1375">
                  <c:v>59.894863651297015</c:v>
                </c:pt>
                <c:pt idx="1376">
                  <c:v>59.894863651297015</c:v>
                </c:pt>
                <c:pt idx="1377">
                  <c:v>59.894863651297015</c:v>
                </c:pt>
                <c:pt idx="1378">
                  <c:v>59.894863651297015</c:v>
                </c:pt>
                <c:pt idx="1379">
                  <c:v>59.894863651297015</c:v>
                </c:pt>
                <c:pt idx="1380">
                  <c:v>59.894863651297015</c:v>
                </c:pt>
                <c:pt idx="1381">
                  <c:v>59.894863651297015</c:v>
                </c:pt>
                <c:pt idx="1382">
                  <c:v>59.894863651297015</c:v>
                </c:pt>
                <c:pt idx="1383">
                  <c:v>59.894863651297015</c:v>
                </c:pt>
                <c:pt idx="1384">
                  <c:v>59.894863651297015</c:v>
                </c:pt>
                <c:pt idx="1385">
                  <c:v>59.894863651297015</c:v>
                </c:pt>
                <c:pt idx="1386">
                  <c:v>59.894863651297015</c:v>
                </c:pt>
                <c:pt idx="1387">
                  <c:v>59.894863651297015</c:v>
                </c:pt>
                <c:pt idx="1388">
                  <c:v>59.894863651297015</c:v>
                </c:pt>
                <c:pt idx="1389">
                  <c:v>59.894863651297015</c:v>
                </c:pt>
                <c:pt idx="1390">
                  <c:v>59.894863651297015</c:v>
                </c:pt>
                <c:pt idx="1391">
                  <c:v>59.927718760267197</c:v>
                </c:pt>
                <c:pt idx="1392">
                  <c:v>59.927718760267197</c:v>
                </c:pt>
                <c:pt idx="1393">
                  <c:v>59.927718760267197</c:v>
                </c:pt>
                <c:pt idx="1394">
                  <c:v>59.927718760267197</c:v>
                </c:pt>
                <c:pt idx="1395">
                  <c:v>59.927718760267197</c:v>
                </c:pt>
                <c:pt idx="1396">
                  <c:v>59.927718760267197</c:v>
                </c:pt>
                <c:pt idx="1397">
                  <c:v>59.927718760267197</c:v>
                </c:pt>
                <c:pt idx="1398">
                  <c:v>59.927718760267197</c:v>
                </c:pt>
                <c:pt idx="1399">
                  <c:v>59.927718760267197</c:v>
                </c:pt>
                <c:pt idx="1400">
                  <c:v>59.927718760267197</c:v>
                </c:pt>
                <c:pt idx="1401">
                  <c:v>59.927718760267197</c:v>
                </c:pt>
                <c:pt idx="1402">
                  <c:v>59.927718760267197</c:v>
                </c:pt>
                <c:pt idx="1403">
                  <c:v>59.927718760267197</c:v>
                </c:pt>
                <c:pt idx="1404">
                  <c:v>59.927718760267197</c:v>
                </c:pt>
                <c:pt idx="1405">
                  <c:v>59.927718760267197</c:v>
                </c:pt>
                <c:pt idx="1406">
                  <c:v>59.927718760267197</c:v>
                </c:pt>
                <c:pt idx="1407">
                  <c:v>59.927718760267197</c:v>
                </c:pt>
                <c:pt idx="1408">
                  <c:v>59.927718760267197</c:v>
                </c:pt>
                <c:pt idx="1409">
                  <c:v>59.960573869236335</c:v>
                </c:pt>
                <c:pt idx="1410">
                  <c:v>59.960573869236335</c:v>
                </c:pt>
                <c:pt idx="1411">
                  <c:v>59.960573869236335</c:v>
                </c:pt>
                <c:pt idx="1412">
                  <c:v>59.960573869236335</c:v>
                </c:pt>
                <c:pt idx="1413">
                  <c:v>59.960573869236335</c:v>
                </c:pt>
                <c:pt idx="1414">
                  <c:v>59.960573869236335</c:v>
                </c:pt>
                <c:pt idx="1415">
                  <c:v>59.960573869236335</c:v>
                </c:pt>
                <c:pt idx="1416">
                  <c:v>59.960573869236335</c:v>
                </c:pt>
                <c:pt idx="1417">
                  <c:v>59.960573869236335</c:v>
                </c:pt>
                <c:pt idx="1418">
                  <c:v>59.960573869236335</c:v>
                </c:pt>
                <c:pt idx="1419">
                  <c:v>59.960573869236335</c:v>
                </c:pt>
                <c:pt idx="1420">
                  <c:v>59.960573869236335</c:v>
                </c:pt>
                <c:pt idx="1421">
                  <c:v>59.960573869236335</c:v>
                </c:pt>
                <c:pt idx="1422">
                  <c:v>59.960573869236335</c:v>
                </c:pt>
                <c:pt idx="1423">
                  <c:v>59.960573869236335</c:v>
                </c:pt>
                <c:pt idx="1424">
                  <c:v>59.960573869236335</c:v>
                </c:pt>
                <c:pt idx="1425">
                  <c:v>59.960573869236335</c:v>
                </c:pt>
                <c:pt idx="1426">
                  <c:v>59.960573869236335</c:v>
                </c:pt>
                <c:pt idx="1427">
                  <c:v>59.960573869236335</c:v>
                </c:pt>
                <c:pt idx="1428">
                  <c:v>59.960573869236335</c:v>
                </c:pt>
                <c:pt idx="1429">
                  <c:v>59.993428978206097</c:v>
                </c:pt>
                <c:pt idx="1430">
                  <c:v>59.993428978206097</c:v>
                </c:pt>
                <c:pt idx="1431">
                  <c:v>59.993428978206097</c:v>
                </c:pt>
                <c:pt idx="1432">
                  <c:v>59.993428978206097</c:v>
                </c:pt>
                <c:pt idx="1433">
                  <c:v>59.993428978206097</c:v>
                </c:pt>
                <c:pt idx="1434">
                  <c:v>59.993428978206097</c:v>
                </c:pt>
                <c:pt idx="1435">
                  <c:v>59.993428978206097</c:v>
                </c:pt>
                <c:pt idx="1436">
                  <c:v>59.993428978206097</c:v>
                </c:pt>
                <c:pt idx="1437">
                  <c:v>59.993428978206097</c:v>
                </c:pt>
                <c:pt idx="1438">
                  <c:v>59.993428978206097</c:v>
                </c:pt>
                <c:pt idx="1439">
                  <c:v>59.993428978206097</c:v>
                </c:pt>
                <c:pt idx="1440">
                  <c:v>59.993428978206097</c:v>
                </c:pt>
                <c:pt idx="1441">
                  <c:v>59.993428978206097</c:v>
                </c:pt>
                <c:pt idx="1442">
                  <c:v>59.993428978206097</c:v>
                </c:pt>
                <c:pt idx="1443">
                  <c:v>59.993428978206097</c:v>
                </c:pt>
                <c:pt idx="1444">
                  <c:v>59.993428978206097</c:v>
                </c:pt>
                <c:pt idx="1445">
                  <c:v>59.993428978206097</c:v>
                </c:pt>
                <c:pt idx="1446">
                  <c:v>59.993428978206097</c:v>
                </c:pt>
                <c:pt idx="1447">
                  <c:v>59.993428978206097</c:v>
                </c:pt>
                <c:pt idx="1448">
                  <c:v>59.993428978206097</c:v>
                </c:pt>
                <c:pt idx="1449">
                  <c:v>59.993428978206097</c:v>
                </c:pt>
                <c:pt idx="1450">
                  <c:v>59.993428978206097</c:v>
                </c:pt>
                <c:pt idx="1451">
                  <c:v>59.993428978206097</c:v>
                </c:pt>
                <c:pt idx="1452">
                  <c:v>60.026284087175547</c:v>
                </c:pt>
                <c:pt idx="1453">
                  <c:v>60.026284087175547</c:v>
                </c:pt>
                <c:pt idx="1454">
                  <c:v>60.026284087175547</c:v>
                </c:pt>
                <c:pt idx="1455">
                  <c:v>60.026284087175547</c:v>
                </c:pt>
                <c:pt idx="1456">
                  <c:v>60.026284087175547</c:v>
                </c:pt>
                <c:pt idx="1457">
                  <c:v>60.026284087175547</c:v>
                </c:pt>
                <c:pt idx="1458">
                  <c:v>60.026284087175547</c:v>
                </c:pt>
                <c:pt idx="1459">
                  <c:v>60.026284087175547</c:v>
                </c:pt>
                <c:pt idx="1460">
                  <c:v>60.026284087175547</c:v>
                </c:pt>
                <c:pt idx="1461">
                  <c:v>60.026284087175547</c:v>
                </c:pt>
                <c:pt idx="1462">
                  <c:v>60.026284087175547</c:v>
                </c:pt>
                <c:pt idx="1463">
                  <c:v>60.026284087175547</c:v>
                </c:pt>
                <c:pt idx="1464">
                  <c:v>60.026284087175547</c:v>
                </c:pt>
                <c:pt idx="1465">
                  <c:v>60.026284087175547</c:v>
                </c:pt>
                <c:pt idx="1466">
                  <c:v>60.026284087175547</c:v>
                </c:pt>
                <c:pt idx="1467">
                  <c:v>60.026284087175547</c:v>
                </c:pt>
                <c:pt idx="1468">
                  <c:v>60.026284087175547</c:v>
                </c:pt>
                <c:pt idx="1469">
                  <c:v>60.026284087175547</c:v>
                </c:pt>
                <c:pt idx="1470">
                  <c:v>60.026284087175547</c:v>
                </c:pt>
                <c:pt idx="1471">
                  <c:v>60.026284087175547</c:v>
                </c:pt>
                <c:pt idx="1472">
                  <c:v>60.026284087175547</c:v>
                </c:pt>
                <c:pt idx="1473">
                  <c:v>60.026284087175547</c:v>
                </c:pt>
                <c:pt idx="1474">
                  <c:v>60.026284087175547</c:v>
                </c:pt>
                <c:pt idx="1475">
                  <c:v>60.026284087175547</c:v>
                </c:pt>
                <c:pt idx="1476">
                  <c:v>60.026284087175547</c:v>
                </c:pt>
                <c:pt idx="1477">
                  <c:v>60.026284087175547</c:v>
                </c:pt>
                <c:pt idx="1478">
                  <c:v>60.026284087175547</c:v>
                </c:pt>
                <c:pt idx="1479">
                  <c:v>60.059139196145011</c:v>
                </c:pt>
                <c:pt idx="1480">
                  <c:v>60.059139196145011</c:v>
                </c:pt>
                <c:pt idx="1481">
                  <c:v>60.059139196145011</c:v>
                </c:pt>
                <c:pt idx="1482">
                  <c:v>60.059139196145011</c:v>
                </c:pt>
                <c:pt idx="1483">
                  <c:v>60.059139196145011</c:v>
                </c:pt>
                <c:pt idx="1484">
                  <c:v>60.059139196145011</c:v>
                </c:pt>
                <c:pt idx="1485">
                  <c:v>60.059139196145011</c:v>
                </c:pt>
                <c:pt idx="1486">
                  <c:v>60.059139196145011</c:v>
                </c:pt>
                <c:pt idx="1487">
                  <c:v>60.059139196145011</c:v>
                </c:pt>
                <c:pt idx="1488">
                  <c:v>60.059139196145011</c:v>
                </c:pt>
                <c:pt idx="1489">
                  <c:v>60.059139196145011</c:v>
                </c:pt>
                <c:pt idx="1490">
                  <c:v>60.059139196145011</c:v>
                </c:pt>
                <c:pt idx="1491">
                  <c:v>60.059139196145011</c:v>
                </c:pt>
                <c:pt idx="1492">
                  <c:v>60.059139196145011</c:v>
                </c:pt>
                <c:pt idx="1493">
                  <c:v>60.059139196145011</c:v>
                </c:pt>
                <c:pt idx="1494">
                  <c:v>60.059139196145011</c:v>
                </c:pt>
                <c:pt idx="1495">
                  <c:v>60.059139196145011</c:v>
                </c:pt>
                <c:pt idx="1496">
                  <c:v>60.059139196145011</c:v>
                </c:pt>
                <c:pt idx="1497">
                  <c:v>60.059139196145011</c:v>
                </c:pt>
                <c:pt idx="1498">
                  <c:v>60.059139196145011</c:v>
                </c:pt>
                <c:pt idx="1499">
                  <c:v>60.059139196145011</c:v>
                </c:pt>
                <c:pt idx="1500">
                  <c:v>60.059139196145011</c:v>
                </c:pt>
                <c:pt idx="1501">
                  <c:v>60.059139196145011</c:v>
                </c:pt>
                <c:pt idx="1502">
                  <c:v>60.059139196145011</c:v>
                </c:pt>
                <c:pt idx="1503">
                  <c:v>60.059139196145011</c:v>
                </c:pt>
                <c:pt idx="1504">
                  <c:v>60.059139196145011</c:v>
                </c:pt>
                <c:pt idx="1505">
                  <c:v>60.059139196145011</c:v>
                </c:pt>
                <c:pt idx="1506">
                  <c:v>60.059139196145011</c:v>
                </c:pt>
                <c:pt idx="1507">
                  <c:v>60.059139196145011</c:v>
                </c:pt>
                <c:pt idx="1508">
                  <c:v>60.059139196145011</c:v>
                </c:pt>
                <c:pt idx="1509">
                  <c:v>60.059139196145011</c:v>
                </c:pt>
                <c:pt idx="1510">
                  <c:v>60.059139196145011</c:v>
                </c:pt>
                <c:pt idx="1511">
                  <c:v>60.059139196145011</c:v>
                </c:pt>
                <c:pt idx="1512">
                  <c:v>60.059139196145011</c:v>
                </c:pt>
                <c:pt idx="1513">
                  <c:v>60.059139196145011</c:v>
                </c:pt>
                <c:pt idx="1514">
                  <c:v>60.059139196145011</c:v>
                </c:pt>
                <c:pt idx="1515">
                  <c:v>60.059139196145011</c:v>
                </c:pt>
                <c:pt idx="1516">
                  <c:v>60.059139196145011</c:v>
                </c:pt>
                <c:pt idx="1517">
                  <c:v>60.091994305114447</c:v>
                </c:pt>
                <c:pt idx="1518">
                  <c:v>60.091994305114447</c:v>
                </c:pt>
                <c:pt idx="1519">
                  <c:v>60.091994305114447</c:v>
                </c:pt>
                <c:pt idx="1520">
                  <c:v>60.091994305114447</c:v>
                </c:pt>
                <c:pt idx="1521">
                  <c:v>60.091994305114447</c:v>
                </c:pt>
                <c:pt idx="1522">
                  <c:v>60.091994305114447</c:v>
                </c:pt>
                <c:pt idx="1523">
                  <c:v>60.091994305114447</c:v>
                </c:pt>
                <c:pt idx="1524">
                  <c:v>60.091994305114447</c:v>
                </c:pt>
                <c:pt idx="1525">
                  <c:v>60.091994305114447</c:v>
                </c:pt>
                <c:pt idx="1526">
                  <c:v>60.091994305114447</c:v>
                </c:pt>
                <c:pt idx="1527">
                  <c:v>60.091994305114447</c:v>
                </c:pt>
                <c:pt idx="1528">
                  <c:v>60.091994305114447</c:v>
                </c:pt>
                <c:pt idx="1529">
                  <c:v>60.091994305114447</c:v>
                </c:pt>
                <c:pt idx="1530">
                  <c:v>60.091994305114447</c:v>
                </c:pt>
                <c:pt idx="1531">
                  <c:v>60.091994305114447</c:v>
                </c:pt>
                <c:pt idx="1532">
                  <c:v>60.124849414083897</c:v>
                </c:pt>
                <c:pt idx="1533">
                  <c:v>60.124849414083897</c:v>
                </c:pt>
                <c:pt idx="1534">
                  <c:v>60.124849414083897</c:v>
                </c:pt>
                <c:pt idx="1535">
                  <c:v>60.124849414083897</c:v>
                </c:pt>
                <c:pt idx="1536">
                  <c:v>60.124849414083897</c:v>
                </c:pt>
                <c:pt idx="1537">
                  <c:v>60.124849414083897</c:v>
                </c:pt>
                <c:pt idx="1538">
                  <c:v>60.124849414083897</c:v>
                </c:pt>
                <c:pt idx="1539">
                  <c:v>60.124849414083897</c:v>
                </c:pt>
                <c:pt idx="1540">
                  <c:v>60.124849414083897</c:v>
                </c:pt>
                <c:pt idx="1541">
                  <c:v>60.124849414083897</c:v>
                </c:pt>
                <c:pt idx="1542">
                  <c:v>60.124849414083897</c:v>
                </c:pt>
                <c:pt idx="1543">
                  <c:v>60.124849414083897</c:v>
                </c:pt>
                <c:pt idx="1544">
                  <c:v>60.124849414083897</c:v>
                </c:pt>
                <c:pt idx="1545">
                  <c:v>60.124849414083897</c:v>
                </c:pt>
                <c:pt idx="1546">
                  <c:v>60.157704523053013</c:v>
                </c:pt>
                <c:pt idx="1547">
                  <c:v>60.157704523053013</c:v>
                </c:pt>
                <c:pt idx="1548">
                  <c:v>60.157704523053013</c:v>
                </c:pt>
                <c:pt idx="1549">
                  <c:v>60.157704523053013</c:v>
                </c:pt>
                <c:pt idx="1550">
                  <c:v>60.157704523053013</c:v>
                </c:pt>
                <c:pt idx="1551">
                  <c:v>60.157704523053013</c:v>
                </c:pt>
                <c:pt idx="1552">
                  <c:v>60.157704523053013</c:v>
                </c:pt>
                <c:pt idx="1553">
                  <c:v>60.157704523053013</c:v>
                </c:pt>
                <c:pt idx="1554">
                  <c:v>60.157704523053013</c:v>
                </c:pt>
                <c:pt idx="1555">
                  <c:v>60.157704523053013</c:v>
                </c:pt>
                <c:pt idx="1556">
                  <c:v>60.157704523053013</c:v>
                </c:pt>
                <c:pt idx="1557">
                  <c:v>60.157704523053013</c:v>
                </c:pt>
                <c:pt idx="1558">
                  <c:v>60.157704523053013</c:v>
                </c:pt>
                <c:pt idx="1559">
                  <c:v>60.157704523053013</c:v>
                </c:pt>
                <c:pt idx="1560">
                  <c:v>60.157704523053013</c:v>
                </c:pt>
                <c:pt idx="1561">
                  <c:v>60.157704523053013</c:v>
                </c:pt>
                <c:pt idx="1562">
                  <c:v>60.190559632022975</c:v>
                </c:pt>
                <c:pt idx="1563">
                  <c:v>60.190559632022975</c:v>
                </c:pt>
                <c:pt idx="1564">
                  <c:v>60.190559632022975</c:v>
                </c:pt>
                <c:pt idx="1565">
                  <c:v>60.190559632022975</c:v>
                </c:pt>
                <c:pt idx="1566">
                  <c:v>60.190559632022975</c:v>
                </c:pt>
                <c:pt idx="1567">
                  <c:v>60.190559632022975</c:v>
                </c:pt>
                <c:pt idx="1568">
                  <c:v>60.190559632022975</c:v>
                </c:pt>
                <c:pt idx="1569">
                  <c:v>60.190559632022975</c:v>
                </c:pt>
                <c:pt idx="1570">
                  <c:v>60.190559632022975</c:v>
                </c:pt>
                <c:pt idx="1571">
                  <c:v>60.190559632022975</c:v>
                </c:pt>
                <c:pt idx="1572">
                  <c:v>60.190559632022975</c:v>
                </c:pt>
                <c:pt idx="1573">
                  <c:v>60.190559632022975</c:v>
                </c:pt>
                <c:pt idx="1574">
                  <c:v>60.223414740992233</c:v>
                </c:pt>
                <c:pt idx="1575">
                  <c:v>60.223414740992233</c:v>
                </c:pt>
                <c:pt idx="1576">
                  <c:v>60.223414740992233</c:v>
                </c:pt>
                <c:pt idx="1577">
                  <c:v>60.223414740992233</c:v>
                </c:pt>
                <c:pt idx="1578">
                  <c:v>60.223414740992233</c:v>
                </c:pt>
                <c:pt idx="1579">
                  <c:v>60.223414740992233</c:v>
                </c:pt>
                <c:pt idx="1580">
                  <c:v>60.223414740992233</c:v>
                </c:pt>
                <c:pt idx="1581">
                  <c:v>60.223414740992233</c:v>
                </c:pt>
                <c:pt idx="1582">
                  <c:v>60.223414740992233</c:v>
                </c:pt>
                <c:pt idx="1583">
                  <c:v>60.223414740992233</c:v>
                </c:pt>
                <c:pt idx="1584">
                  <c:v>60.223414740992233</c:v>
                </c:pt>
                <c:pt idx="1585">
                  <c:v>60.256269849961647</c:v>
                </c:pt>
                <c:pt idx="1586">
                  <c:v>60.256269849961647</c:v>
                </c:pt>
                <c:pt idx="1587">
                  <c:v>60.256269849961647</c:v>
                </c:pt>
                <c:pt idx="1588">
                  <c:v>60.256269849961647</c:v>
                </c:pt>
                <c:pt idx="1589">
                  <c:v>60.256269849961647</c:v>
                </c:pt>
                <c:pt idx="1590">
                  <c:v>60.256269849961647</c:v>
                </c:pt>
                <c:pt idx="1591">
                  <c:v>60.256269849961647</c:v>
                </c:pt>
                <c:pt idx="1592">
                  <c:v>60.256269849961647</c:v>
                </c:pt>
                <c:pt idx="1593">
                  <c:v>60.256269849961647</c:v>
                </c:pt>
                <c:pt idx="1594">
                  <c:v>60.256269849961647</c:v>
                </c:pt>
                <c:pt idx="1595">
                  <c:v>60.256269849961647</c:v>
                </c:pt>
                <c:pt idx="1596">
                  <c:v>60.256269849961647</c:v>
                </c:pt>
                <c:pt idx="1597">
                  <c:v>60.256269849961647</c:v>
                </c:pt>
                <c:pt idx="1598">
                  <c:v>60.256269849961647</c:v>
                </c:pt>
                <c:pt idx="1599">
                  <c:v>60.256269849961647</c:v>
                </c:pt>
                <c:pt idx="1600">
                  <c:v>60.256269849961647</c:v>
                </c:pt>
                <c:pt idx="1601">
                  <c:v>60.256269849961647</c:v>
                </c:pt>
                <c:pt idx="1602">
                  <c:v>60.256269849961647</c:v>
                </c:pt>
                <c:pt idx="1603">
                  <c:v>60.256269849961647</c:v>
                </c:pt>
                <c:pt idx="1604">
                  <c:v>60.256269849961647</c:v>
                </c:pt>
                <c:pt idx="1605">
                  <c:v>60.256269849961647</c:v>
                </c:pt>
                <c:pt idx="1606">
                  <c:v>60.289124958931112</c:v>
                </c:pt>
                <c:pt idx="1607">
                  <c:v>60.289124958931112</c:v>
                </c:pt>
                <c:pt idx="1608">
                  <c:v>60.289124958931112</c:v>
                </c:pt>
                <c:pt idx="1609">
                  <c:v>60.289124958931112</c:v>
                </c:pt>
                <c:pt idx="1610">
                  <c:v>60.289124958931112</c:v>
                </c:pt>
                <c:pt idx="1611">
                  <c:v>60.289124958931112</c:v>
                </c:pt>
                <c:pt idx="1612">
                  <c:v>60.289124958931112</c:v>
                </c:pt>
                <c:pt idx="1613">
                  <c:v>60.289124958931112</c:v>
                </c:pt>
                <c:pt idx="1614">
                  <c:v>60.289124958931112</c:v>
                </c:pt>
                <c:pt idx="1615">
                  <c:v>60.289124958931112</c:v>
                </c:pt>
                <c:pt idx="1616">
                  <c:v>60.289124958931112</c:v>
                </c:pt>
                <c:pt idx="1617">
                  <c:v>60.289124958931112</c:v>
                </c:pt>
                <c:pt idx="1618">
                  <c:v>60.289124958931112</c:v>
                </c:pt>
                <c:pt idx="1619">
                  <c:v>60.289124958931112</c:v>
                </c:pt>
                <c:pt idx="1620">
                  <c:v>60.289124958931112</c:v>
                </c:pt>
                <c:pt idx="1621">
                  <c:v>60.289124958931112</c:v>
                </c:pt>
                <c:pt idx="1622">
                  <c:v>60.289124958931112</c:v>
                </c:pt>
                <c:pt idx="1623">
                  <c:v>60.289124958931112</c:v>
                </c:pt>
                <c:pt idx="1624">
                  <c:v>60.289124958931112</c:v>
                </c:pt>
                <c:pt idx="1625">
                  <c:v>60.289124958931112</c:v>
                </c:pt>
                <c:pt idx="1626">
                  <c:v>60.289124958931112</c:v>
                </c:pt>
                <c:pt idx="1627">
                  <c:v>60.289124958931112</c:v>
                </c:pt>
                <c:pt idx="1628">
                  <c:v>60.289124958931112</c:v>
                </c:pt>
                <c:pt idx="1629">
                  <c:v>60.289124958931112</c:v>
                </c:pt>
                <c:pt idx="1630">
                  <c:v>60.289124958931112</c:v>
                </c:pt>
                <c:pt idx="1631">
                  <c:v>60.289124958931112</c:v>
                </c:pt>
                <c:pt idx="1632">
                  <c:v>60.289124958931112</c:v>
                </c:pt>
                <c:pt idx="1633">
                  <c:v>60.289124958931112</c:v>
                </c:pt>
                <c:pt idx="1634">
                  <c:v>60.289124958931112</c:v>
                </c:pt>
                <c:pt idx="1635">
                  <c:v>60.321980067900235</c:v>
                </c:pt>
                <c:pt idx="1636">
                  <c:v>60.321980067900235</c:v>
                </c:pt>
                <c:pt idx="1637">
                  <c:v>60.321980067900235</c:v>
                </c:pt>
                <c:pt idx="1638">
                  <c:v>60.321980067900235</c:v>
                </c:pt>
                <c:pt idx="1639">
                  <c:v>60.321980067900235</c:v>
                </c:pt>
                <c:pt idx="1640">
                  <c:v>60.321980067900235</c:v>
                </c:pt>
                <c:pt idx="1641">
                  <c:v>60.321980067900235</c:v>
                </c:pt>
                <c:pt idx="1642">
                  <c:v>60.321980067900235</c:v>
                </c:pt>
                <c:pt idx="1643">
                  <c:v>60.321980067900235</c:v>
                </c:pt>
                <c:pt idx="1644">
                  <c:v>60.321980067900235</c:v>
                </c:pt>
                <c:pt idx="1645">
                  <c:v>60.321980067900235</c:v>
                </c:pt>
                <c:pt idx="1646">
                  <c:v>60.321980067900235</c:v>
                </c:pt>
                <c:pt idx="1647">
                  <c:v>60.321980067900235</c:v>
                </c:pt>
                <c:pt idx="1648">
                  <c:v>60.321980067900235</c:v>
                </c:pt>
                <c:pt idx="1649">
                  <c:v>60.321980067900235</c:v>
                </c:pt>
                <c:pt idx="1650">
                  <c:v>60.321980067900235</c:v>
                </c:pt>
                <c:pt idx="1651">
                  <c:v>60.321980067900235</c:v>
                </c:pt>
                <c:pt idx="1652">
                  <c:v>60.321980067900235</c:v>
                </c:pt>
                <c:pt idx="1653">
                  <c:v>60.321980067900235</c:v>
                </c:pt>
                <c:pt idx="1654">
                  <c:v>60.321980067900235</c:v>
                </c:pt>
                <c:pt idx="1655">
                  <c:v>60.354835176869997</c:v>
                </c:pt>
                <c:pt idx="1656">
                  <c:v>60.354835176869997</c:v>
                </c:pt>
                <c:pt idx="1657">
                  <c:v>60.354835176869997</c:v>
                </c:pt>
                <c:pt idx="1658">
                  <c:v>60.354835176869997</c:v>
                </c:pt>
                <c:pt idx="1659">
                  <c:v>60.354835176869997</c:v>
                </c:pt>
                <c:pt idx="1660">
                  <c:v>60.354835176869997</c:v>
                </c:pt>
                <c:pt idx="1661">
                  <c:v>60.354835176869997</c:v>
                </c:pt>
                <c:pt idx="1662">
                  <c:v>60.354835176869997</c:v>
                </c:pt>
                <c:pt idx="1663">
                  <c:v>60.354835176869997</c:v>
                </c:pt>
                <c:pt idx="1664">
                  <c:v>60.354835176869997</c:v>
                </c:pt>
                <c:pt idx="1665">
                  <c:v>60.354835176869997</c:v>
                </c:pt>
                <c:pt idx="1666">
                  <c:v>60.387690285839128</c:v>
                </c:pt>
                <c:pt idx="1667">
                  <c:v>60.387690285839128</c:v>
                </c:pt>
                <c:pt idx="1668">
                  <c:v>60.387690285839128</c:v>
                </c:pt>
                <c:pt idx="1669">
                  <c:v>60.387690285839128</c:v>
                </c:pt>
                <c:pt idx="1670">
                  <c:v>60.387690285839128</c:v>
                </c:pt>
                <c:pt idx="1671">
                  <c:v>60.387690285839128</c:v>
                </c:pt>
                <c:pt idx="1672">
                  <c:v>60.387690285839128</c:v>
                </c:pt>
                <c:pt idx="1673">
                  <c:v>60.387690285839128</c:v>
                </c:pt>
                <c:pt idx="1674">
                  <c:v>60.387690285839128</c:v>
                </c:pt>
                <c:pt idx="1675">
                  <c:v>60.387690285839128</c:v>
                </c:pt>
                <c:pt idx="1676">
                  <c:v>60.420545394809089</c:v>
                </c:pt>
                <c:pt idx="1677">
                  <c:v>60.420545394809089</c:v>
                </c:pt>
                <c:pt idx="1678">
                  <c:v>60.420545394809089</c:v>
                </c:pt>
                <c:pt idx="1679">
                  <c:v>60.420545394809089</c:v>
                </c:pt>
                <c:pt idx="1680">
                  <c:v>60.420545394809089</c:v>
                </c:pt>
                <c:pt idx="1681">
                  <c:v>60.420545394809089</c:v>
                </c:pt>
                <c:pt idx="1682">
                  <c:v>60.420545394809089</c:v>
                </c:pt>
                <c:pt idx="1683">
                  <c:v>60.420545394809089</c:v>
                </c:pt>
                <c:pt idx="1684">
                  <c:v>60.453400503778013</c:v>
                </c:pt>
                <c:pt idx="1685">
                  <c:v>60.453400503778013</c:v>
                </c:pt>
                <c:pt idx="1686">
                  <c:v>60.453400503778013</c:v>
                </c:pt>
                <c:pt idx="1687">
                  <c:v>60.453400503778013</c:v>
                </c:pt>
                <c:pt idx="1688">
                  <c:v>60.453400503778013</c:v>
                </c:pt>
                <c:pt idx="1689">
                  <c:v>60.453400503778013</c:v>
                </c:pt>
                <c:pt idx="1690">
                  <c:v>60.453400503778013</c:v>
                </c:pt>
                <c:pt idx="1691">
                  <c:v>60.453400503778013</c:v>
                </c:pt>
                <c:pt idx="1692">
                  <c:v>60.453400503778013</c:v>
                </c:pt>
                <c:pt idx="1693">
                  <c:v>60.453400503778013</c:v>
                </c:pt>
                <c:pt idx="1694">
                  <c:v>60.453400503778013</c:v>
                </c:pt>
                <c:pt idx="1695">
                  <c:v>60.486255612747776</c:v>
                </c:pt>
                <c:pt idx="1696">
                  <c:v>60.486255612747776</c:v>
                </c:pt>
                <c:pt idx="1697">
                  <c:v>60.486255612747776</c:v>
                </c:pt>
                <c:pt idx="1698">
                  <c:v>60.486255612747776</c:v>
                </c:pt>
                <c:pt idx="1699">
                  <c:v>60.486255612747776</c:v>
                </c:pt>
                <c:pt idx="1700">
                  <c:v>60.486255612747776</c:v>
                </c:pt>
                <c:pt idx="1701">
                  <c:v>60.486255612747776</c:v>
                </c:pt>
                <c:pt idx="1702">
                  <c:v>60.486255612747776</c:v>
                </c:pt>
                <c:pt idx="1703">
                  <c:v>60.486255612747776</c:v>
                </c:pt>
                <c:pt idx="1704">
                  <c:v>60.486255612747776</c:v>
                </c:pt>
                <c:pt idx="1705">
                  <c:v>60.486255612747776</c:v>
                </c:pt>
                <c:pt idx="1706">
                  <c:v>60.486255612747776</c:v>
                </c:pt>
                <c:pt idx="1707">
                  <c:v>60.486255612747776</c:v>
                </c:pt>
                <c:pt idx="1708">
                  <c:v>60.486255612747776</c:v>
                </c:pt>
                <c:pt idx="1709">
                  <c:v>60.486255612747776</c:v>
                </c:pt>
                <c:pt idx="1710">
                  <c:v>60.486255612747776</c:v>
                </c:pt>
                <c:pt idx="1711">
                  <c:v>60.486255612747776</c:v>
                </c:pt>
                <c:pt idx="1712">
                  <c:v>60.486255612747776</c:v>
                </c:pt>
                <c:pt idx="1713">
                  <c:v>60.486255612747776</c:v>
                </c:pt>
                <c:pt idx="1714">
                  <c:v>60.486255612747776</c:v>
                </c:pt>
                <c:pt idx="1715">
                  <c:v>60.486255612747776</c:v>
                </c:pt>
                <c:pt idx="1716">
                  <c:v>60.519110721717226</c:v>
                </c:pt>
                <c:pt idx="1717">
                  <c:v>60.519110721717226</c:v>
                </c:pt>
                <c:pt idx="1718">
                  <c:v>60.519110721717226</c:v>
                </c:pt>
                <c:pt idx="1719">
                  <c:v>60.519110721717226</c:v>
                </c:pt>
                <c:pt idx="1720">
                  <c:v>60.519110721717226</c:v>
                </c:pt>
                <c:pt idx="1721">
                  <c:v>60.519110721717226</c:v>
                </c:pt>
                <c:pt idx="1722">
                  <c:v>60.519110721717226</c:v>
                </c:pt>
                <c:pt idx="1723">
                  <c:v>60.519110721717226</c:v>
                </c:pt>
                <c:pt idx="1724">
                  <c:v>60.519110721717226</c:v>
                </c:pt>
                <c:pt idx="1725">
                  <c:v>60.519110721717226</c:v>
                </c:pt>
                <c:pt idx="1726">
                  <c:v>60.519110721717226</c:v>
                </c:pt>
                <c:pt idx="1727">
                  <c:v>60.519110721717226</c:v>
                </c:pt>
                <c:pt idx="1728">
                  <c:v>60.519110721717226</c:v>
                </c:pt>
                <c:pt idx="1729">
                  <c:v>60.519110721717226</c:v>
                </c:pt>
                <c:pt idx="1730">
                  <c:v>60.519110721717226</c:v>
                </c:pt>
                <c:pt idx="1731">
                  <c:v>60.519110721717226</c:v>
                </c:pt>
                <c:pt idx="1732">
                  <c:v>60.519110721717226</c:v>
                </c:pt>
                <c:pt idx="1733">
                  <c:v>60.519110721717226</c:v>
                </c:pt>
                <c:pt idx="1734">
                  <c:v>60.519110721717226</c:v>
                </c:pt>
                <c:pt idx="1735">
                  <c:v>60.519110721717226</c:v>
                </c:pt>
                <c:pt idx="1736">
                  <c:v>60.519110721717226</c:v>
                </c:pt>
                <c:pt idx="1737">
                  <c:v>60.519110721717226</c:v>
                </c:pt>
                <c:pt idx="1738">
                  <c:v>60.519110721717226</c:v>
                </c:pt>
                <c:pt idx="1739">
                  <c:v>60.519110721717226</c:v>
                </c:pt>
                <c:pt idx="1740">
                  <c:v>60.519110721717226</c:v>
                </c:pt>
                <c:pt idx="1741">
                  <c:v>60.519110721717226</c:v>
                </c:pt>
                <c:pt idx="1742">
                  <c:v>60.519110721717226</c:v>
                </c:pt>
                <c:pt idx="1743">
                  <c:v>60.519110721717226</c:v>
                </c:pt>
                <c:pt idx="1744">
                  <c:v>60.519110721717226</c:v>
                </c:pt>
                <c:pt idx="1745">
                  <c:v>60.519110721717226</c:v>
                </c:pt>
                <c:pt idx="1746">
                  <c:v>60.519110721717226</c:v>
                </c:pt>
                <c:pt idx="1747">
                  <c:v>60.519110721717226</c:v>
                </c:pt>
                <c:pt idx="1748">
                  <c:v>60.519110721717226</c:v>
                </c:pt>
                <c:pt idx="1749">
                  <c:v>60.519110721717226</c:v>
                </c:pt>
                <c:pt idx="1750">
                  <c:v>60.519110721717226</c:v>
                </c:pt>
                <c:pt idx="1751">
                  <c:v>60.519110721717226</c:v>
                </c:pt>
                <c:pt idx="1752">
                  <c:v>60.519110721717226</c:v>
                </c:pt>
                <c:pt idx="1753">
                  <c:v>60.519110721717226</c:v>
                </c:pt>
                <c:pt idx="1754">
                  <c:v>60.519110721717226</c:v>
                </c:pt>
                <c:pt idx="1755">
                  <c:v>60.519110721717226</c:v>
                </c:pt>
                <c:pt idx="1756">
                  <c:v>60.519110721717226</c:v>
                </c:pt>
                <c:pt idx="1757">
                  <c:v>60.519110721717226</c:v>
                </c:pt>
                <c:pt idx="1758">
                  <c:v>60.519110721717226</c:v>
                </c:pt>
                <c:pt idx="1759">
                  <c:v>60.519110721717226</c:v>
                </c:pt>
                <c:pt idx="1760">
                  <c:v>60.519110721717226</c:v>
                </c:pt>
                <c:pt idx="1761">
                  <c:v>60.519110721717226</c:v>
                </c:pt>
                <c:pt idx="1762">
                  <c:v>60.519110721717226</c:v>
                </c:pt>
                <c:pt idx="1763">
                  <c:v>60.519110721717226</c:v>
                </c:pt>
                <c:pt idx="1764">
                  <c:v>60.519110721717226</c:v>
                </c:pt>
                <c:pt idx="1765">
                  <c:v>60.519110721717226</c:v>
                </c:pt>
                <c:pt idx="1766">
                  <c:v>60.519110721717226</c:v>
                </c:pt>
                <c:pt idx="1767">
                  <c:v>60.519110721717226</c:v>
                </c:pt>
                <c:pt idx="1768">
                  <c:v>60.519110721717226</c:v>
                </c:pt>
                <c:pt idx="1769">
                  <c:v>60.519110721717226</c:v>
                </c:pt>
                <c:pt idx="1770">
                  <c:v>60.519110721717226</c:v>
                </c:pt>
                <c:pt idx="1771">
                  <c:v>60.519110721717226</c:v>
                </c:pt>
                <c:pt idx="1772">
                  <c:v>60.519110721717226</c:v>
                </c:pt>
                <c:pt idx="1773">
                  <c:v>60.551965830686335</c:v>
                </c:pt>
                <c:pt idx="1774">
                  <c:v>60.551965830686335</c:v>
                </c:pt>
                <c:pt idx="1775">
                  <c:v>60.551965830686335</c:v>
                </c:pt>
                <c:pt idx="1776">
                  <c:v>60.551965830686335</c:v>
                </c:pt>
                <c:pt idx="1777">
                  <c:v>60.551965830686335</c:v>
                </c:pt>
                <c:pt idx="1778">
                  <c:v>60.551965830686335</c:v>
                </c:pt>
                <c:pt idx="1779">
                  <c:v>60.551965830686335</c:v>
                </c:pt>
                <c:pt idx="1780">
                  <c:v>60.551965830686335</c:v>
                </c:pt>
                <c:pt idx="1781">
                  <c:v>60.551965830686335</c:v>
                </c:pt>
                <c:pt idx="1782">
                  <c:v>60.551965830686335</c:v>
                </c:pt>
                <c:pt idx="1783">
                  <c:v>60.551965830686335</c:v>
                </c:pt>
                <c:pt idx="1784">
                  <c:v>60.551965830686335</c:v>
                </c:pt>
                <c:pt idx="1785">
                  <c:v>60.551965830686335</c:v>
                </c:pt>
                <c:pt idx="1786">
                  <c:v>60.551965830686335</c:v>
                </c:pt>
                <c:pt idx="1787">
                  <c:v>60.551965830686335</c:v>
                </c:pt>
                <c:pt idx="1788">
                  <c:v>60.551965830686335</c:v>
                </c:pt>
                <c:pt idx="1789">
                  <c:v>60.584820939655991</c:v>
                </c:pt>
                <c:pt idx="1790">
                  <c:v>60.584820939655991</c:v>
                </c:pt>
                <c:pt idx="1791">
                  <c:v>60.584820939655991</c:v>
                </c:pt>
                <c:pt idx="1792">
                  <c:v>60.584820939655991</c:v>
                </c:pt>
                <c:pt idx="1793">
                  <c:v>60.584820939655991</c:v>
                </c:pt>
                <c:pt idx="1794">
                  <c:v>60.584820939655991</c:v>
                </c:pt>
                <c:pt idx="1795">
                  <c:v>60.584820939655991</c:v>
                </c:pt>
                <c:pt idx="1796">
                  <c:v>60.584820939655991</c:v>
                </c:pt>
                <c:pt idx="1797">
                  <c:v>60.584820939655991</c:v>
                </c:pt>
                <c:pt idx="1798">
                  <c:v>60.584820939655991</c:v>
                </c:pt>
                <c:pt idx="1799">
                  <c:v>60.584820939655991</c:v>
                </c:pt>
                <c:pt idx="1800">
                  <c:v>60.584820939655991</c:v>
                </c:pt>
                <c:pt idx="1801">
                  <c:v>60.584820939655991</c:v>
                </c:pt>
                <c:pt idx="1802">
                  <c:v>60.584820939655991</c:v>
                </c:pt>
                <c:pt idx="1803">
                  <c:v>60.584820939655991</c:v>
                </c:pt>
                <c:pt idx="1804">
                  <c:v>60.584820939655991</c:v>
                </c:pt>
                <c:pt idx="1805">
                  <c:v>60.584820939655991</c:v>
                </c:pt>
                <c:pt idx="1806">
                  <c:v>60.584820939655991</c:v>
                </c:pt>
                <c:pt idx="1807">
                  <c:v>60.584820939655991</c:v>
                </c:pt>
                <c:pt idx="1808">
                  <c:v>60.584820939655991</c:v>
                </c:pt>
                <c:pt idx="1809">
                  <c:v>60.584820939655991</c:v>
                </c:pt>
                <c:pt idx="1810">
                  <c:v>60.584820939655991</c:v>
                </c:pt>
                <c:pt idx="1811">
                  <c:v>60.584820939655991</c:v>
                </c:pt>
                <c:pt idx="1812">
                  <c:v>60.584820939655991</c:v>
                </c:pt>
                <c:pt idx="1813">
                  <c:v>60.584820939655991</c:v>
                </c:pt>
                <c:pt idx="1814">
                  <c:v>60.584820939655991</c:v>
                </c:pt>
                <c:pt idx="1815">
                  <c:v>60.584820939655991</c:v>
                </c:pt>
                <c:pt idx="1816">
                  <c:v>60.584820939655991</c:v>
                </c:pt>
                <c:pt idx="1817">
                  <c:v>60.584820939655991</c:v>
                </c:pt>
                <c:pt idx="1818">
                  <c:v>60.584820939655991</c:v>
                </c:pt>
                <c:pt idx="1819">
                  <c:v>60.584820939655991</c:v>
                </c:pt>
                <c:pt idx="1820">
                  <c:v>60.584820939655991</c:v>
                </c:pt>
                <c:pt idx="1821">
                  <c:v>60.584820939655991</c:v>
                </c:pt>
                <c:pt idx="1822">
                  <c:v>60.584820939655991</c:v>
                </c:pt>
                <c:pt idx="1823">
                  <c:v>60.584820939655991</c:v>
                </c:pt>
                <c:pt idx="1824">
                  <c:v>60.584820939655991</c:v>
                </c:pt>
                <c:pt idx="1825">
                  <c:v>60.584820939655991</c:v>
                </c:pt>
                <c:pt idx="1826">
                  <c:v>60.584820939655991</c:v>
                </c:pt>
                <c:pt idx="1827">
                  <c:v>60.584820939655991</c:v>
                </c:pt>
                <c:pt idx="1828">
                  <c:v>60.584820939655991</c:v>
                </c:pt>
                <c:pt idx="1829">
                  <c:v>60.584820939655991</c:v>
                </c:pt>
                <c:pt idx="1830">
                  <c:v>60.584820939655991</c:v>
                </c:pt>
                <c:pt idx="1831">
                  <c:v>60.584820939655991</c:v>
                </c:pt>
                <c:pt idx="1832">
                  <c:v>60.584820939655991</c:v>
                </c:pt>
                <c:pt idx="1833">
                  <c:v>60.584820939655991</c:v>
                </c:pt>
                <c:pt idx="1834">
                  <c:v>60.584820939655991</c:v>
                </c:pt>
                <c:pt idx="1835">
                  <c:v>60.584820939655991</c:v>
                </c:pt>
                <c:pt idx="1836">
                  <c:v>60.584820939655991</c:v>
                </c:pt>
                <c:pt idx="1837">
                  <c:v>60.584820939655991</c:v>
                </c:pt>
                <c:pt idx="1838">
                  <c:v>60.584820939655991</c:v>
                </c:pt>
                <c:pt idx="1839">
                  <c:v>60.584820939655991</c:v>
                </c:pt>
                <c:pt idx="1840">
                  <c:v>60.584820939655991</c:v>
                </c:pt>
                <c:pt idx="1841">
                  <c:v>60.584820939655991</c:v>
                </c:pt>
                <c:pt idx="1842">
                  <c:v>60.584820939655991</c:v>
                </c:pt>
                <c:pt idx="1843">
                  <c:v>60.584820939655991</c:v>
                </c:pt>
                <c:pt idx="1844">
                  <c:v>60.584820939655991</c:v>
                </c:pt>
                <c:pt idx="1845">
                  <c:v>60.584820939655991</c:v>
                </c:pt>
                <c:pt idx="1846">
                  <c:v>60.584820939655991</c:v>
                </c:pt>
                <c:pt idx="1847">
                  <c:v>60.584820939655991</c:v>
                </c:pt>
                <c:pt idx="1848">
                  <c:v>60.584820939655991</c:v>
                </c:pt>
                <c:pt idx="1849">
                  <c:v>60.584820939655991</c:v>
                </c:pt>
                <c:pt idx="1850">
                  <c:v>60.584820939655991</c:v>
                </c:pt>
                <c:pt idx="1851">
                  <c:v>60.584820939655991</c:v>
                </c:pt>
                <c:pt idx="1852">
                  <c:v>60.584820939655991</c:v>
                </c:pt>
                <c:pt idx="1853">
                  <c:v>60.584820939655991</c:v>
                </c:pt>
                <c:pt idx="1854">
                  <c:v>60.584820939655991</c:v>
                </c:pt>
                <c:pt idx="1855">
                  <c:v>60.584820939655991</c:v>
                </c:pt>
                <c:pt idx="1856">
                  <c:v>60.584820939655991</c:v>
                </c:pt>
                <c:pt idx="1857">
                  <c:v>60.584820939655991</c:v>
                </c:pt>
                <c:pt idx="1858">
                  <c:v>60.584820939655991</c:v>
                </c:pt>
                <c:pt idx="1859">
                  <c:v>60.584820939655991</c:v>
                </c:pt>
                <c:pt idx="1860">
                  <c:v>60.584820939655991</c:v>
                </c:pt>
                <c:pt idx="1861">
                  <c:v>60.584820939655991</c:v>
                </c:pt>
                <c:pt idx="1862">
                  <c:v>60.584820939655991</c:v>
                </c:pt>
                <c:pt idx="1863">
                  <c:v>60.584820939655991</c:v>
                </c:pt>
                <c:pt idx="1864">
                  <c:v>60.584820939655991</c:v>
                </c:pt>
                <c:pt idx="1865">
                  <c:v>60.584820939655991</c:v>
                </c:pt>
                <c:pt idx="1866">
                  <c:v>60.584820939655991</c:v>
                </c:pt>
                <c:pt idx="1867">
                  <c:v>60.584820939655991</c:v>
                </c:pt>
                <c:pt idx="1868">
                  <c:v>60.617676048625547</c:v>
                </c:pt>
                <c:pt idx="1869">
                  <c:v>60.617676048625547</c:v>
                </c:pt>
                <c:pt idx="1870">
                  <c:v>60.617676048625547</c:v>
                </c:pt>
                <c:pt idx="1871">
                  <c:v>60.617676048625547</c:v>
                </c:pt>
                <c:pt idx="1872">
                  <c:v>60.617676048625547</c:v>
                </c:pt>
                <c:pt idx="1873">
                  <c:v>60.617676048625547</c:v>
                </c:pt>
                <c:pt idx="1874">
                  <c:v>60.617676048625547</c:v>
                </c:pt>
                <c:pt idx="1875">
                  <c:v>60.617676048625547</c:v>
                </c:pt>
                <c:pt idx="1876">
                  <c:v>60.617676048625547</c:v>
                </c:pt>
                <c:pt idx="1877">
                  <c:v>60.617676048625547</c:v>
                </c:pt>
                <c:pt idx="1878">
                  <c:v>60.617676048625547</c:v>
                </c:pt>
                <c:pt idx="1879">
                  <c:v>60.617676048625547</c:v>
                </c:pt>
                <c:pt idx="1880">
                  <c:v>60.617676048625547</c:v>
                </c:pt>
                <c:pt idx="1881">
                  <c:v>60.617676048625547</c:v>
                </c:pt>
                <c:pt idx="1882">
                  <c:v>60.617676048625547</c:v>
                </c:pt>
                <c:pt idx="1883">
                  <c:v>60.617676048625547</c:v>
                </c:pt>
                <c:pt idx="1884">
                  <c:v>60.617676048625547</c:v>
                </c:pt>
                <c:pt idx="1885">
                  <c:v>60.617676048625547</c:v>
                </c:pt>
                <c:pt idx="1886">
                  <c:v>60.617676048625547</c:v>
                </c:pt>
                <c:pt idx="1887">
                  <c:v>60.617676048625547</c:v>
                </c:pt>
                <c:pt idx="1888">
                  <c:v>60.617676048625547</c:v>
                </c:pt>
                <c:pt idx="1889">
                  <c:v>60.617676048625547</c:v>
                </c:pt>
                <c:pt idx="1890">
                  <c:v>60.617676048625547</c:v>
                </c:pt>
                <c:pt idx="1891">
                  <c:v>60.617676048625547</c:v>
                </c:pt>
                <c:pt idx="1892">
                  <c:v>60.617676048625547</c:v>
                </c:pt>
                <c:pt idx="1893">
                  <c:v>60.617676048625547</c:v>
                </c:pt>
                <c:pt idx="1894">
                  <c:v>60.617676048625547</c:v>
                </c:pt>
                <c:pt idx="1895">
                  <c:v>60.617676048625547</c:v>
                </c:pt>
                <c:pt idx="1896">
                  <c:v>60.617676048625547</c:v>
                </c:pt>
                <c:pt idx="1897">
                  <c:v>60.617676048625547</c:v>
                </c:pt>
                <c:pt idx="1898">
                  <c:v>60.617676048625547</c:v>
                </c:pt>
                <c:pt idx="1899">
                  <c:v>60.617676048625547</c:v>
                </c:pt>
                <c:pt idx="1900">
                  <c:v>60.617676048625547</c:v>
                </c:pt>
                <c:pt idx="1901">
                  <c:v>60.617676048625547</c:v>
                </c:pt>
                <c:pt idx="1902">
                  <c:v>60.617676048625547</c:v>
                </c:pt>
                <c:pt idx="1903">
                  <c:v>60.617676048625547</c:v>
                </c:pt>
                <c:pt idx="1904">
                  <c:v>60.650531157594997</c:v>
                </c:pt>
                <c:pt idx="1905">
                  <c:v>60.650531157594997</c:v>
                </c:pt>
                <c:pt idx="1906">
                  <c:v>60.650531157594997</c:v>
                </c:pt>
                <c:pt idx="1907">
                  <c:v>60.650531157594997</c:v>
                </c:pt>
                <c:pt idx="1908">
                  <c:v>60.650531157594997</c:v>
                </c:pt>
                <c:pt idx="1909">
                  <c:v>60.683386266564447</c:v>
                </c:pt>
                <c:pt idx="1910">
                  <c:v>60.683386266564447</c:v>
                </c:pt>
                <c:pt idx="1911">
                  <c:v>60.683386266564447</c:v>
                </c:pt>
                <c:pt idx="1912">
                  <c:v>60.683386266564447</c:v>
                </c:pt>
                <c:pt idx="1913">
                  <c:v>60.683386266564447</c:v>
                </c:pt>
                <c:pt idx="1914">
                  <c:v>60.683386266564447</c:v>
                </c:pt>
                <c:pt idx="1915">
                  <c:v>60.683386266564447</c:v>
                </c:pt>
                <c:pt idx="1916">
                  <c:v>60.683386266564447</c:v>
                </c:pt>
                <c:pt idx="1917">
                  <c:v>60.683386266564447</c:v>
                </c:pt>
                <c:pt idx="1918">
                  <c:v>60.683386266564447</c:v>
                </c:pt>
                <c:pt idx="1919">
                  <c:v>60.683386266564447</c:v>
                </c:pt>
                <c:pt idx="1920">
                  <c:v>60.683386266564447</c:v>
                </c:pt>
                <c:pt idx="1921">
                  <c:v>60.683386266564447</c:v>
                </c:pt>
                <c:pt idx="1922">
                  <c:v>60.683386266564447</c:v>
                </c:pt>
                <c:pt idx="1923">
                  <c:v>60.683386266564447</c:v>
                </c:pt>
                <c:pt idx="1924">
                  <c:v>60.683386266564447</c:v>
                </c:pt>
                <c:pt idx="1925">
                  <c:v>60.683386266564447</c:v>
                </c:pt>
                <c:pt idx="1926">
                  <c:v>60.683386266564447</c:v>
                </c:pt>
                <c:pt idx="1927">
                  <c:v>60.683386266564447</c:v>
                </c:pt>
                <c:pt idx="1928">
                  <c:v>60.683386266564447</c:v>
                </c:pt>
                <c:pt idx="1929">
                  <c:v>60.683386266564447</c:v>
                </c:pt>
                <c:pt idx="1930">
                  <c:v>60.683386266564447</c:v>
                </c:pt>
                <c:pt idx="1931">
                  <c:v>60.683386266564447</c:v>
                </c:pt>
                <c:pt idx="1932">
                  <c:v>60.683386266564447</c:v>
                </c:pt>
              </c:numCache>
            </c:numRef>
          </c:xVal>
          <c:yVal>
            <c:numRef>
              <c:f>DATA!$D$2:$D$1934</c:f>
              <c:numCache>
                <c:formatCode>0%</c:formatCode>
                <c:ptCount val="1933"/>
                <c:pt idx="0">
                  <c:v>1</c:v>
                </c:pt>
                <c:pt idx="1">
                  <c:v>1</c:v>
                </c:pt>
                <c:pt idx="2">
                  <c:v>1</c:v>
                </c:pt>
                <c:pt idx="3">
                  <c:v>1</c:v>
                </c:pt>
                <c:pt idx="4">
                  <c:v>1</c:v>
                </c:pt>
                <c:pt idx="5">
                  <c:v>1</c:v>
                </c:pt>
                <c:pt idx="6">
                  <c:v>0.99948293691830359</c:v>
                </c:pt>
                <c:pt idx="7">
                  <c:v>0.99948293691830359</c:v>
                </c:pt>
                <c:pt idx="8">
                  <c:v>0.99896560620561303</c:v>
                </c:pt>
                <c:pt idx="9">
                  <c:v>0.99844827549292259</c:v>
                </c:pt>
                <c:pt idx="10">
                  <c:v>0.99793094478022926</c:v>
                </c:pt>
                <c:pt idx="11">
                  <c:v>0.99741361406754059</c:v>
                </c:pt>
                <c:pt idx="12">
                  <c:v>0.99689628335485103</c:v>
                </c:pt>
                <c:pt idx="13">
                  <c:v>0.99689628335485103</c:v>
                </c:pt>
                <c:pt idx="14">
                  <c:v>0.99689628335485103</c:v>
                </c:pt>
                <c:pt idx="15">
                  <c:v>0.99586054695655957</c:v>
                </c:pt>
                <c:pt idx="16">
                  <c:v>0.99534267875741456</c:v>
                </c:pt>
                <c:pt idx="17">
                  <c:v>0.99534267875741456</c:v>
                </c:pt>
                <c:pt idx="18">
                  <c:v>0.99534267875741456</c:v>
                </c:pt>
                <c:pt idx="19">
                  <c:v>0.99534267875741456</c:v>
                </c:pt>
                <c:pt idx="20">
                  <c:v>0.99534267875741456</c:v>
                </c:pt>
                <c:pt idx="21">
                  <c:v>0.99534267875741456</c:v>
                </c:pt>
                <c:pt idx="22">
                  <c:v>0.99430424090789959</c:v>
                </c:pt>
                <c:pt idx="23">
                  <c:v>0.993785021983146</c:v>
                </c:pt>
                <c:pt idx="24">
                  <c:v>0.99326580305839063</c:v>
                </c:pt>
                <c:pt idx="25">
                  <c:v>0.99326580305839063</c:v>
                </c:pt>
                <c:pt idx="26">
                  <c:v>0.99326580305839063</c:v>
                </c:pt>
                <c:pt idx="27">
                  <c:v>0.99326580305839063</c:v>
                </c:pt>
                <c:pt idx="28">
                  <c:v>0.99326580305839063</c:v>
                </c:pt>
                <c:pt idx="29">
                  <c:v>0.99326580305839063</c:v>
                </c:pt>
                <c:pt idx="30">
                  <c:v>0.99326580305839063</c:v>
                </c:pt>
                <c:pt idx="31">
                  <c:v>0.99274495051352785</c:v>
                </c:pt>
                <c:pt idx="32">
                  <c:v>0.99274495051352785</c:v>
                </c:pt>
                <c:pt idx="33">
                  <c:v>0.99222382455524949</c:v>
                </c:pt>
                <c:pt idx="34">
                  <c:v>0.99222382455524949</c:v>
                </c:pt>
                <c:pt idx="35">
                  <c:v>0.99170242475254056</c:v>
                </c:pt>
                <c:pt idx="36">
                  <c:v>0.99170242475254056</c:v>
                </c:pt>
                <c:pt idx="37">
                  <c:v>0.99170242475254056</c:v>
                </c:pt>
                <c:pt idx="38">
                  <c:v>0.99118047610793358</c:v>
                </c:pt>
                <c:pt idx="39">
                  <c:v>0.99118047610793358</c:v>
                </c:pt>
                <c:pt idx="40">
                  <c:v>0.99065825246404449</c:v>
                </c:pt>
                <c:pt idx="41">
                  <c:v>0.9901360288201464</c:v>
                </c:pt>
                <c:pt idx="42">
                  <c:v>0.9901360288201464</c:v>
                </c:pt>
                <c:pt idx="43">
                  <c:v>0.9901360288201464</c:v>
                </c:pt>
                <c:pt idx="44">
                  <c:v>0.9896132537257345</c:v>
                </c:pt>
                <c:pt idx="45">
                  <c:v>0.9896132537257345</c:v>
                </c:pt>
                <c:pt idx="46">
                  <c:v>0.9896132537257345</c:v>
                </c:pt>
                <c:pt idx="47">
                  <c:v>0.9896132537257345</c:v>
                </c:pt>
                <c:pt idx="48">
                  <c:v>0.9896132537257345</c:v>
                </c:pt>
                <c:pt idx="49">
                  <c:v>0.9896132537257345</c:v>
                </c:pt>
                <c:pt idx="50">
                  <c:v>0.9896132537257345</c:v>
                </c:pt>
                <c:pt idx="51">
                  <c:v>0.9896132537257345</c:v>
                </c:pt>
                <c:pt idx="52">
                  <c:v>0.9896132537257345</c:v>
                </c:pt>
                <c:pt idx="53">
                  <c:v>0.9896132537257345</c:v>
                </c:pt>
                <c:pt idx="54">
                  <c:v>0.98908798129806452</c:v>
                </c:pt>
                <c:pt idx="55">
                  <c:v>0.9885627088703961</c:v>
                </c:pt>
                <c:pt idx="56">
                  <c:v>0.98803743644273301</c:v>
                </c:pt>
                <c:pt idx="57">
                  <c:v>0.98803743644273301</c:v>
                </c:pt>
                <c:pt idx="58">
                  <c:v>0.98803743644273301</c:v>
                </c:pt>
                <c:pt idx="59">
                  <c:v>0.98751160491721368</c:v>
                </c:pt>
                <c:pt idx="60">
                  <c:v>0.98751160491721368</c:v>
                </c:pt>
                <c:pt idx="61">
                  <c:v>0.98698549324704299</c:v>
                </c:pt>
                <c:pt idx="62">
                  <c:v>0.98698549324704299</c:v>
                </c:pt>
                <c:pt idx="63">
                  <c:v>0.98698549324704299</c:v>
                </c:pt>
                <c:pt idx="64">
                  <c:v>0.98645882009162711</c:v>
                </c:pt>
                <c:pt idx="65">
                  <c:v>0.98645882009162711</c:v>
                </c:pt>
                <c:pt idx="66">
                  <c:v>0.98593186559371704</c:v>
                </c:pt>
                <c:pt idx="67">
                  <c:v>0.98593186559371704</c:v>
                </c:pt>
                <c:pt idx="68">
                  <c:v>0.98540462930195216</c:v>
                </c:pt>
                <c:pt idx="69">
                  <c:v>0.98487739301019461</c:v>
                </c:pt>
                <c:pt idx="70">
                  <c:v>0.98435015671843196</c:v>
                </c:pt>
                <c:pt idx="71">
                  <c:v>0.98382292042667097</c:v>
                </c:pt>
                <c:pt idx="72">
                  <c:v>0.98329568413490998</c:v>
                </c:pt>
                <c:pt idx="73">
                  <c:v>0.98276844784314898</c:v>
                </c:pt>
                <c:pt idx="74">
                  <c:v>0.98224121155138888</c:v>
                </c:pt>
                <c:pt idx="75">
                  <c:v>0.98118673896786068</c:v>
                </c:pt>
                <c:pt idx="76">
                  <c:v>0.98118673896786068</c:v>
                </c:pt>
                <c:pt idx="77">
                  <c:v>0.98118673896786068</c:v>
                </c:pt>
                <c:pt idx="78">
                  <c:v>0.98013113193293022</c:v>
                </c:pt>
                <c:pt idx="79">
                  <c:v>0.97907552489800465</c:v>
                </c:pt>
                <c:pt idx="80">
                  <c:v>0.97854772138053792</c:v>
                </c:pt>
                <c:pt idx="81">
                  <c:v>0.97801991786307585</c:v>
                </c:pt>
                <c:pt idx="82">
                  <c:v>0.97801991786307585</c:v>
                </c:pt>
                <c:pt idx="83">
                  <c:v>0.97801991786307585</c:v>
                </c:pt>
                <c:pt idx="84">
                  <c:v>0.97801991786307585</c:v>
                </c:pt>
                <c:pt idx="85">
                  <c:v>0.97801991786307585</c:v>
                </c:pt>
                <c:pt idx="86">
                  <c:v>0.97801991786307585</c:v>
                </c:pt>
                <c:pt idx="87">
                  <c:v>0.97801991786307585</c:v>
                </c:pt>
                <c:pt idx="88">
                  <c:v>0.97696088167697293</c:v>
                </c:pt>
                <c:pt idx="89">
                  <c:v>0.97696088167697293</c:v>
                </c:pt>
                <c:pt idx="90">
                  <c:v>0.97696088167697293</c:v>
                </c:pt>
                <c:pt idx="91">
                  <c:v>0.97696088167697293</c:v>
                </c:pt>
                <c:pt idx="92">
                  <c:v>0.97696088167697293</c:v>
                </c:pt>
                <c:pt idx="93">
                  <c:v>0.97696088167697293</c:v>
                </c:pt>
                <c:pt idx="94">
                  <c:v>0.97696088167697293</c:v>
                </c:pt>
                <c:pt idx="95">
                  <c:v>0.97696088167697293</c:v>
                </c:pt>
                <c:pt idx="96">
                  <c:v>0.97696088167697293</c:v>
                </c:pt>
                <c:pt idx="97">
                  <c:v>0.97696088167697293</c:v>
                </c:pt>
                <c:pt idx="98">
                  <c:v>0.97696088167697293</c:v>
                </c:pt>
                <c:pt idx="99">
                  <c:v>0.97696088167697293</c:v>
                </c:pt>
                <c:pt idx="100">
                  <c:v>0.97696088167697293</c:v>
                </c:pt>
                <c:pt idx="101">
                  <c:v>0.97696088167697293</c:v>
                </c:pt>
                <c:pt idx="102">
                  <c:v>0.97696088167697293</c:v>
                </c:pt>
                <c:pt idx="103">
                  <c:v>0.97696088167697293</c:v>
                </c:pt>
                <c:pt idx="104">
                  <c:v>0.97696088167697293</c:v>
                </c:pt>
                <c:pt idx="105">
                  <c:v>0.97696088167697293</c:v>
                </c:pt>
                <c:pt idx="106">
                  <c:v>0.97696088167697293</c:v>
                </c:pt>
                <c:pt idx="107">
                  <c:v>0.97696088167697293</c:v>
                </c:pt>
                <c:pt idx="108">
                  <c:v>0.97696088167697293</c:v>
                </c:pt>
                <c:pt idx="109">
                  <c:v>0.9764255606459169</c:v>
                </c:pt>
                <c:pt idx="110">
                  <c:v>0.97589023961486543</c:v>
                </c:pt>
                <c:pt idx="111">
                  <c:v>0.97589023961486543</c:v>
                </c:pt>
                <c:pt idx="112">
                  <c:v>0.97535462477423751</c:v>
                </c:pt>
                <c:pt idx="113">
                  <c:v>0.97481900993361592</c:v>
                </c:pt>
                <c:pt idx="114">
                  <c:v>0.97481900993361592</c:v>
                </c:pt>
                <c:pt idx="115">
                  <c:v>0.97428310063733559</c:v>
                </c:pt>
                <c:pt idx="116">
                  <c:v>0.97374719134105592</c:v>
                </c:pt>
                <c:pt idx="117">
                  <c:v>0.97321128204477825</c:v>
                </c:pt>
                <c:pt idx="118">
                  <c:v>0.97267537274850013</c:v>
                </c:pt>
                <c:pt idx="119">
                  <c:v>0.97267537274850013</c:v>
                </c:pt>
                <c:pt idx="120">
                  <c:v>0.97267537274850013</c:v>
                </c:pt>
                <c:pt idx="121">
                  <c:v>0.97213887226711426</c:v>
                </c:pt>
                <c:pt idx="122">
                  <c:v>0.9716023717857275</c:v>
                </c:pt>
                <c:pt idx="123">
                  <c:v>0.97106587130434463</c:v>
                </c:pt>
                <c:pt idx="124">
                  <c:v>0.97052937082295876</c:v>
                </c:pt>
                <c:pt idx="125">
                  <c:v>0.97052937082295876</c:v>
                </c:pt>
                <c:pt idx="126">
                  <c:v>0.97052937082295876</c:v>
                </c:pt>
                <c:pt idx="127">
                  <c:v>0.97052937082295876</c:v>
                </c:pt>
                <c:pt idx="128">
                  <c:v>0.97052937082295876</c:v>
                </c:pt>
                <c:pt idx="129">
                  <c:v>0.97052937082295876</c:v>
                </c:pt>
                <c:pt idx="130">
                  <c:v>0.97052937082295876</c:v>
                </c:pt>
                <c:pt idx="131">
                  <c:v>0.97052937082295876</c:v>
                </c:pt>
                <c:pt idx="132">
                  <c:v>0.97052937082295876</c:v>
                </c:pt>
                <c:pt idx="133">
                  <c:v>0.97052937082295876</c:v>
                </c:pt>
                <c:pt idx="134">
                  <c:v>0.97052937082295876</c:v>
                </c:pt>
                <c:pt idx="135">
                  <c:v>0.97052937082295876</c:v>
                </c:pt>
                <c:pt idx="136">
                  <c:v>0.97052937082295876</c:v>
                </c:pt>
                <c:pt idx="137">
                  <c:v>0.97052937082295876</c:v>
                </c:pt>
                <c:pt idx="138">
                  <c:v>0.97052937082295876</c:v>
                </c:pt>
                <c:pt idx="139">
                  <c:v>0.97052937082295876</c:v>
                </c:pt>
                <c:pt idx="140">
                  <c:v>0.97052937082295876</c:v>
                </c:pt>
                <c:pt idx="141">
                  <c:v>0.96998808283031002</c:v>
                </c:pt>
                <c:pt idx="142">
                  <c:v>0.96944679483765628</c:v>
                </c:pt>
                <c:pt idx="143">
                  <c:v>0.96890550684500865</c:v>
                </c:pt>
                <c:pt idx="144">
                  <c:v>0.96890550684500865</c:v>
                </c:pt>
                <c:pt idx="145">
                  <c:v>0.96836391628780005</c:v>
                </c:pt>
                <c:pt idx="146">
                  <c:v>0.96836391628780005</c:v>
                </c:pt>
                <c:pt idx="147">
                  <c:v>0.96782202265809725</c:v>
                </c:pt>
                <c:pt idx="148">
                  <c:v>0.96728012902838501</c:v>
                </c:pt>
                <c:pt idx="149">
                  <c:v>0.96673823539868042</c:v>
                </c:pt>
                <c:pt idx="150">
                  <c:v>0.9661963417689664</c:v>
                </c:pt>
                <c:pt idx="151">
                  <c:v>0.96565444813926105</c:v>
                </c:pt>
                <c:pt idx="152">
                  <c:v>0.96511255450955402</c:v>
                </c:pt>
                <c:pt idx="153">
                  <c:v>0.96511255450955402</c:v>
                </c:pt>
                <c:pt idx="154">
                  <c:v>0.96457035644522204</c:v>
                </c:pt>
                <c:pt idx="155">
                  <c:v>0.96402815838089384</c:v>
                </c:pt>
                <c:pt idx="156">
                  <c:v>0.96348596031655998</c:v>
                </c:pt>
                <c:pt idx="157">
                  <c:v>0.96348596031655998</c:v>
                </c:pt>
                <c:pt idx="158">
                  <c:v>0.96348596031655998</c:v>
                </c:pt>
                <c:pt idx="159">
                  <c:v>0.96348596031655998</c:v>
                </c:pt>
                <c:pt idx="160">
                  <c:v>0.96348596031655998</c:v>
                </c:pt>
                <c:pt idx="161">
                  <c:v>0.96294253901914562</c:v>
                </c:pt>
                <c:pt idx="162">
                  <c:v>0.96294253901914562</c:v>
                </c:pt>
                <c:pt idx="163">
                  <c:v>0.96294253901914562</c:v>
                </c:pt>
                <c:pt idx="164">
                  <c:v>0.96294253901914562</c:v>
                </c:pt>
                <c:pt idx="165">
                  <c:v>0.96294253901914562</c:v>
                </c:pt>
                <c:pt idx="166">
                  <c:v>0.96239788826178163</c:v>
                </c:pt>
                <c:pt idx="167">
                  <c:v>0.96239788826178163</c:v>
                </c:pt>
                <c:pt idx="168">
                  <c:v>0.96185292909515496</c:v>
                </c:pt>
                <c:pt idx="169">
                  <c:v>0.96185292909515496</c:v>
                </c:pt>
                <c:pt idx="170">
                  <c:v>0.96185292909515496</c:v>
                </c:pt>
                <c:pt idx="171">
                  <c:v>0.96185292909515496</c:v>
                </c:pt>
                <c:pt idx="172">
                  <c:v>0.96185292909515496</c:v>
                </c:pt>
                <c:pt idx="173">
                  <c:v>0.96130673208828765</c:v>
                </c:pt>
                <c:pt idx="174">
                  <c:v>0.96076053508141901</c:v>
                </c:pt>
                <c:pt idx="175">
                  <c:v>0.96021433807455003</c:v>
                </c:pt>
                <c:pt idx="176">
                  <c:v>0.9596681410676815</c:v>
                </c:pt>
                <c:pt idx="177">
                  <c:v>0.95912194406081464</c:v>
                </c:pt>
                <c:pt idx="178">
                  <c:v>0.95857574705394499</c:v>
                </c:pt>
                <c:pt idx="179">
                  <c:v>0.95802955004707913</c:v>
                </c:pt>
                <c:pt idx="180">
                  <c:v>0.95748335304020848</c:v>
                </c:pt>
                <c:pt idx="181">
                  <c:v>0.95693715603334062</c:v>
                </c:pt>
                <c:pt idx="182">
                  <c:v>0.95693715603334062</c:v>
                </c:pt>
                <c:pt idx="183">
                  <c:v>0.95693715603334062</c:v>
                </c:pt>
                <c:pt idx="184">
                  <c:v>0.95639033480132096</c:v>
                </c:pt>
                <c:pt idx="185">
                  <c:v>0.9558435135693053</c:v>
                </c:pt>
                <c:pt idx="186">
                  <c:v>0.9558435135693053</c:v>
                </c:pt>
                <c:pt idx="187">
                  <c:v>0.9558435135693053</c:v>
                </c:pt>
                <c:pt idx="188">
                  <c:v>0.9558435135693053</c:v>
                </c:pt>
                <c:pt idx="189">
                  <c:v>0.9558435135693053</c:v>
                </c:pt>
                <c:pt idx="190">
                  <c:v>0.9558435135693053</c:v>
                </c:pt>
                <c:pt idx="191">
                  <c:v>0.9558435135693053</c:v>
                </c:pt>
                <c:pt idx="192">
                  <c:v>0.9558435135693053</c:v>
                </c:pt>
                <c:pt idx="193">
                  <c:v>0.9558435135693053</c:v>
                </c:pt>
                <c:pt idx="194">
                  <c:v>0.9558435135693053</c:v>
                </c:pt>
                <c:pt idx="195">
                  <c:v>0.9558435135693053</c:v>
                </c:pt>
                <c:pt idx="196">
                  <c:v>0.9558435135693053</c:v>
                </c:pt>
                <c:pt idx="197">
                  <c:v>0.95529322945095496</c:v>
                </c:pt>
                <c:pt idx="198">
                  <c:v>0.95529322945095496</c:v>
                </c:pt>
                <c:pt idx="199">
                  <c:v>0.95529322945095496</c:v>
                </c:pt>
                <c:pt idx="200">
                  <c:v>0.95529322945095496</c:v>
                </c:pt>
                <c:pt idx="201">
                  <c:v>0.95529322945095496</c:v>
                </c:pt>
                <c:pt idx="202">
                  <c:v>0.95529322945095496</c:v>
                </c:pt>
                <c:pt idx="203">
                  <c:v>0.95529322945095496</c:v>
                </c:pt>
                <c:pt idx="204">
                  <c:v>0.95529322945095496</c:v>
                </c:pt>
                <c:pt idx="205">
                  <c:v>0.95474071746168643</c:v>
                </c:pt>
                <c:pt idx="206">
                  <c:v>0.95474071746168643</c:v>
                </c:pt>
                <c:pt idx="207">
                  <c:v>0.95474071746168643</c:v>
                </c:pt>
                <c:pt idx="208">
                  <c:v>0.95474071746168643</c:v>
                </c:pt>
                <c:pt idx="209">
                  <c:v>0.954187244581995</c:v>
                </c:pt>
                <c:pt idx="210">
                  <c:v>0.95363377170230657</c:v>
                </c:pt>
                <c:pt idx="211">
                  <c:v>0.95363377170230657</c:v>
                </c:pt>
                <c:pt idx="212">
                  <c:v>0.95363377170230657</c:v>
                </c:pt>
                <c:pt idx="213">
                  <c:v>0.95307965562346031</c:v>
                </c:pt>
                <c:pt idx="214">
                  <c:v>0.95307965562346031</c:v>
                </c:pt>
                <c:pt idx="215">
                  <c:v>0.95307965562346031</c:v>
                </c:pt>
                <c:pt idx="216">
                  <c:v>0.9525248944735043</c:v>
                </c:pt>
                <c:pt idx="217">
                  <c:v>0.95197013332354885</c:v>
                </c:pt>
                <c:pt idx="218">
                  <c:v>0.95141537217359284</c:v>
                </c:pt>
                <c:pt idx="219">
                  <c:v>0.95141537217359284</c:v>
                </c:pt>
                <c:pt idx="220">
                  <c:v>0.95141537217359284</c:v>
                </c:pt>
                <c:pt idx="221">
                  <c:v>0.95141537217359284</c:v>
                </c:pt>
                <c:pt idx="222">
                  <c:v>0.95141537217359284</c:v>
                </c:pt>
                <c:pt idx="223">
                  <c:v>0.95085931409517577</c:v>
                </c:pt>
                <c:pt idx="224">
                  <c:v>0.95085931409517577</c:v>
                </c:pt>
                <c:pt idx="225">
                  <c:v>0.95085931409517577</c:v>
                </c:pt>
                <c:pt idx="226">
                  <c:v>0.95085931409517577</c:v>
                </c:pt>
                <c:pt idx="227">
                  <c:v>0.95085931409517577</c:v>
                </c:pt>
                <c:pt idx="228">
                  <c:v>0.95085931409517577</c:v>
                </c:pt>
                <c:pt idx="229">
                  <c:v>0.95085931409517577</c:v>
                </c:pt>
                <c:pt idx="230">
                  <c:v>0.95085931409517577</c:v>
                </c:pt>
                <c:pt idx="231">
                  <c:v>0.95085931409517577</c:v>
                </c:pt>
                <c:pt idx="232">
                  <c:v>0.95085931409517577</c:v>
                </c:pt>
                <c:pt idx="233">
                  <c:v>0.95085931409517577</c:v>
                </c:pt>
                <c:pt idx="234">
                  <c:v>0.95085931409517577</c:v>
                </c:pt>
                <c:pt idx="235">
                  <c:v>0.95085931409517577</c:v>
                </c:pt>
                <c:pt idx="236">
                  <c:v>0.95029932627768465</c:v>
                </c:pt>
                <c:pt idx="237">
                  <c:v>0.94973933846019942</c:v>
                </c:pt>
                <c:pt idx="238">
                  <c:v>0.94973933846019942</c:v>
                </c:pt>
                <c:pt idx="239">
                  <c:v>0.94973933846019942</c:v>
                </c:pt>
                <c:pt idx="240">
                  <c:v>0.94917868950006501</c:v>
                </c:pt>
                <c:pt idx="241">
                  <c:v>0.94917868950006501</c:v>
                </c:pt>
                <c:pt idx="242">
                  <c:v>0.94917868950006501</c:v>
                </c:pt>
                <c:pt idx="243">
                  <c:v>0.94861737744240704</c:v>
                </c:pt>
                <c:pt idx="244">
                  <c:v>0.94805606538474896</c:v>
                </c:pt>
                <c:pt idx="245">
                  <c:v>0.94749475332709165</c:v>
                </c:pt>
                <c:pt idx="246">
                  <c:v>0.94693344126943302</c:v>
                </c:pt>
                <c:pt idx="247">
                  <c:v>0.94637212921177349</c:v>
                </c:pt>
                <c:pt idx="248">
                  <c:v>0.94581081715411919</c:v>
                </c:pt>
                <c:pt idx="249">
                  <c:v>0.945249505096458</c:v>
                </c:pt>
                <c:pt idx="250">
                  <c:v>0.94468819303880236</c:v>
                </c:pt>
                <c:pt idx="251">
                  <c:v>0.94468819303880236</c:v>
                </c:pt>
                <c:pt idx="252">
                  <c:v>0.94468819303880236</c:v>
                </c:pt>
                <c:pt idx="253">
                  <c:v>0.94468819303880236</c:v>
                </c:pt>
                <c:pt idx="254">
                  <c:v>0.94468819303880236</c:v>
                </c:pt>
                <c:pt idx="255">
                  <c:v>0.94468819303880236</c:v>
                </c:pt>
                <c:pt idx="256">
                  <c:v>0.94468819303880236</c:v>
                </c:pt>
                <c:pt idx="257">
                  <c:v>0.94468819303880236</c:v>
                </c:pt>
                <c:pt idx="258">
                  <c:v>0.94468819303880236</c:v>
                </c:pt>
                <c:pt idx="259">
                  <c:v>0.94468819303880236</c:v>
                </c:pt>
                <c:pt idx="260">
                  <c:v>0.94468819303880236</c:v>
                </c:pt>
                <c:pt idx="261">
                  <c:v>0.94468819303880236</c:v>
                </c:pt>
                <c:pt idx="262">
                  <c:v>0.94468819303880236</c:v>
                </c:pt>
                <c:pt idx="263">
                  <c:v>0.94468819303880236</c:v>
                </c:pt>
                <c:pt idx="264">
                  <c:v>0.94468819303880236</c:v>
                </c:pt>
                <c:pt idx="265">
                  <c:v>0.94468819303880236</c:v>
                </c:pt>
                <c:pt idx="266">
                  <c:v>0.94468819303880236</c:v>
                </c:pt>
                <c:pt idx="267">
                  <c:v>0.94468819303880236</c:v>
                </c:pt>
                <c:pt idx="268">
                  <c:v>0.94468819303880236</c:v>
                </c:pt>
                <c:pt idx="269">
                  <c:v>0.94468819303880236</c:v>
                </c:pt>
                <c:pt idx="270">
                  <c:v>0.94468819303880236</c:v>
                </c:pt>
                <c:pt idx="271">
                  <c:v>0.94468819303880236</c:v>
                </c:pt>
                <c:pt idx="272">
                  <c:v>0.94468819303880236</c:v>
                </c:pt>
                <c:pt idx="273">
                  <c:v>0.94468819303880236</c:v>
                </c:pt>
                <c:pt idx="274">
                  <c:v>0.94468819303880236</c:v>
                </c:pt>
                <c:pt idx="275">
                  <c:v>0.94468819303880236</c:v>
                </c:pt>
                <c:pt idx="276">
                  <c:v>0.94468819303880236</c:v>
                </c:pt>
                <c:pt idx="277">
                  <c:v>0.94468819303880236</c:v>
                </c:pt>
                <c:pt idx="278">
                  <c:v>0.94468819303880236</c:v>
                </c:pt>
                <c:pt idx="279">
                  <c:v>0.94468819303880236</c:v>
                </c:pt>
                <c:pt idx="280">
                  <c:v>0.94468819303880236</c:v>
                </c:pt>
                <c:pt idx="281">
                  <c:v>0.94468819303880236</c:v>
                </c:pt>
                <c:pt idx="282">
                  <c:v>0.94468819303880236</c:v>
                </c:pt>
                <c:pt idx="283">
                  <c:v>0.94468819303880236</c:v>
                </c:pt>
                <c:pt idx="284">
                  <c:v>0.94468819303880236</c:v>
                </c:pt>
                <c:pt idx="285">
                  <c:v>0.94468819303880236</c:v>
                </c:pt>
                <c:pt idx="286">
                  <c:v>0.94468819303880236</c:v>
                </c:pt>
                <c:pt idx="287">
                  <c:v>0.94468819303880236</c:v>
                </c:pt>
                <c:pt idx="288">
                  <c:v>0.94468819303880236</c:v>
                </c:pt>
                <c:pt idx="289">
                  <c:v>0.94468819303880236</c:v>
                </c:pt>
                <c:pt idx="290">
                  <c:v>0.94468819303880236</c:v>
                </c:pt>
                <c:pt idx="291">
                  <c:v>0.94468819303880236</c:v>
                </c:pt>
                <c:pt idx="292">
                  <c:v>0.94468819303880236</c:v>
                </c:pt>
                <c:pt idx="293">
                  <c:v>0.94468819303880236</c:v>
                </c:pt>
                <c:pt idx="294">
                  <c:v>0.94468819303880236</c:v>
                </c:pt>
                <c:pt idx="295">
                  <c:v>0.94468819303880236</c:v>
                </c:pt>
                <c:pt idx="296">
                  <c:v>0.94468819303880236</c:v>
                </c:pt>
                <c:pt idx="297">
                  <c:v>0.94468819303880236</c:v>
                </c:pt>
                <c:pt idx="298">
                  <c:v>0.94468819303880236</c:v>
                </c:pt>
                <c:pt idx="299">
                  <c:v>0.94468819303880236</c:v>
                </c:pt>
                <c:pt idx="300">
                  <c:v>0.94468819303880236</c:v>
                </c:pt>
                <c:pt idx="301">
                  <c:v>0.94468819303880236</c:v>
                </c:pt>
                <c:pt idx="302">
                  <c:v>0.94468819303880236</c:v>
                </c:pt>
                <c:pt idx="303">
                  <c:v>0.94468819303880236</c:v>
                </c:pt>
                <c:pt idx="304">
                  <c:v>0.94468819303880236</c:v>
                </c:pt>
                <c:pt idx="305">
                  <c:v>0.94468819303880236</c:v>
                </c:pt>
                <c:pt idx="306">
                  <c:v>0.94468819303880236</c:v>
                </c:pt>
                <c:pt idx="307">
                  <c:v>0.94468819303880236</c:v>
                </c:pt>
                <c:pt idx="308">
                  <c:v>0.94468819303880236</c:v>
                </c:pt>
                <c:pt idx="309">
                  <c:v>0.94410684645846865</c:v>
                </c:pt>
                <c:pt idx="310">
                  <c:v>0.94410684645846865</c:v>
                </c:pt>
                <c:pt idx="311">
                  <c:v>0.94410684645846865</c:v>
                </c:pt>
                <c:pt idx="312">
                  <c:v>0.94410684645846865</c:v>
                </c:pt>
                <c:pt idx="313">
                  <c:v>0.94352442397453362</c:v>
                </c:pt>
                <c:pt idx="314">
                  <c:v>0.94294200149060003</c:v>
                </c:pt>
                <c:pt idx="315">
                  <c:v>0.94294200149060003</c:v>
                </c:pt>
                <c:pt idx="316">
                  <c:v>0.94294200149060003</c:v>
                </c:pt>
                <c:pt idx="317">
                  <c:v>0.94235885863253588</c:v>
                </c:pt>
                <c:pt idx="318">
                  <c:v>0.94177571577446961</c:v>
                </c:pt>
                <c:pt idx="319">
                  <c:v>0.94119257291640401</c:v>
                </c:pt>
                <c:pt idx="320">
                  <c:v>0.94119257291640401</c:v>
                </c:pt>
                <c:pt idx="321">
                  <c:v>0.94119257291640401</c:v>
                </c:pt>
                <c:pt idx="322">
                  <c:v>0.94119257291640401</c:v>
                </c:pt>
                <c:pt idx="323">
                  <c:v>0.94119257291640401</c:v>
                </c:pt>
                <c:pt idx="324">
                  <c:v>0.94119257291640401</c:v>
                </c:pt>
                <c:pt idx="325">
                  <c:v>0.94119257291640401</c:v>
                </c:pt>
                <c:pt idx="326">
                  <c:v>0.94119257291640401</c:v>
                </c:pt>
                <c:pt idx="327">
                  <c:v>0.94119257291640401</c:v>
                </c:pt>
                <c:pt idx="328">
                  <c:v>0.94119257291640401</c:v>
                </c:pt>
                <c:pt idx="329">
                  <c:v>0.94119257291640401</c:v>
                </c:pt>
                <c:pt idx="330">
                  <c:v>0.94119257291640401</c:v>
                </c:pt>
                <c:pt idx="331">
                  <c:v>0.94119257291640401</c:v>
                </c:pt>
                <c:pt idx="332">
                  <c:v>0.94119257291640401</c:v>
                </c:pt>
                <c:pt idx="333">
                  <c:v>0.94119257291640401</c:v>
                </c:pt>
                <c:pt idx="334">
                  <c:v>0.94060432755833412</c:v>
                </c:pt>
                <c:pt idx="335">
                  <c:v>0.94060432755833412</c:v>
                </c:pt>
                <c:pt idx="336">
                  <c:v>0.94060432755833412</c:v>
                </c:pt>
                <c:pt idx="337">
                  <c:v>0.94060432755833412</c:v>
                </c:pt>
                <c:pt idx="338">
                  <c:v>0.94060432755833412</c:v>
                </c:pt>
                <c:pt idx="339">
                  <c:v>0.94060432755833412</c:v>
                </c:pt>
                <c:pt idx="340">
                  <c:v>0.94060432755833412</c:v>
                </c:pt>
                <c:pt idx="341">
                  <c:v>0.94060432755833412</c:v>
                </c:pt>
                <c:pt idx="342">
                  <c:v>0.94060432755833412</c:v>
                </c:pt>
                <c:pt idx="343">
                  <c:v>0.94060432755833412</c:v>
                </c:pt>
                <c:pt idx="344">
                  <c:v>0.94060432755833412</c:v>
                </c:pt>
                <c:pt idx="345">
                  <c:v>0.94060432755833412</c:v>
                </c:pt>
                <c:pt idx="346">
                  <c:v>0.94060432755833412</c:v>
                </c:pt>
                <c:pt idx="347">
                  <c:v>0.94060432755833412</c:v>
                </c:pt>
                <c:pt idx="348">
                  <c:v>0.94060432755833412</c:v>
                </c:pt>
                <c:pt idx="349">
                  <c:v>0.94060432755833412</c:v>
                </c:pt>
                <c:pt idx="350">
                  <c:v>0.94060432755833412</c:v>
                </c:pt>
                <c:pt idx="351">
                  <c:v>0.94060432755833412</c:v>
                </c:pt>
                <c:pt idx="352">
                  <c:v>0.94060432755833412</c:v>
                </c:pt>
                <c:pt idx="353">
                  <c:v>0.94060432755833412</c:v>
                </c:pt>
                <c:pt idx="354">
                  <c:v>0.94000900836367685</c:v>
                </c:pt>
                <c:pt idx="355">
                  <c:v>0.94000900836367685</c:v>
                </c:pt>
                <c:pt idx="356">
                  <c:v>0.94000900836367685</c:v>
                </c:pt>
                <c:pt idx="357">
                  <c:v>0.94000900836367685</c:v>
                </c:pt>
                <c:pt idx="358">
                  <c:v>0.94000900836367685</c:v>
                </c:pt>
                <c:pt idx="359">
                  <c:v>0.94000900836367685</c:v>
                </c:pt>
                <c:pt idx="360">
                  <c:v>0.94000900836367685</c:v>
                </c:pt>
                <c:pt idx="361">
                  <c:v>0.94000900836367685</c:v>
                </c:pt>
                <c:pt idx="362">
                  <c:v>0.94000900836367685</c:v>
                </c:pt>
                <c:pt idx="363">
                  <c:v>0.94000900836367685</c:v>
                </c:pt>
                <c:pt idx="364">
                  <c:v>0.94000900836367685</c:v>
                </c:pt>
                <c:pt idx="365">
                  <c:v>0.94000900836367685</c:v>
                </c:pt>
                <c:pt idx="366">
                  <c:v>0.94000900836367685</c:v>
                </c:pt>
                <c:pt idx="367">
                  <c:v>0.94000900836367685</c:v>
                </c:pt>
                <c:pt idx="368">
                  <c:v>0.94000900836367685</c:v>
                </c:pt>
                <c:pt idx="369">
                  <c:v>0.94000900836367685</c:v>
                </c:pt>
                <c:pt idx="370">
                  <c:v>0.94000900836367685</c:v>
                </c:pt>
                <c:pt idx="371">
                  <c:v>0.93940759505058202</c:v>
                </c:pt>
                <c:pt idx="372">
                  <c:v>0.93880618173748687</c:v>
                </c:pt>
                <c:pt idx="373">
                  <c:v>0.93820476842439704</c:v>
                </c:pt>
                <c:pt idx="374">
                  <c:v>0.93820476842439704</c:v>
                </c:pt>
                <c:pt idx="375">
                  <c:v>0.93760296934265841</c:v>
                </c:pt>
                <c:pt idx="376">
                  <c:v>0.937001170260927</c:v>
                </c:pt>
                <c:pt idx="377">
                  <c:v>0.93639937117919436</c:v>
                </c:pt>
                <c:pt idx="378">
                  <c:v>0.93639937117919436</c:v>
                </c:pt>
                <c:pt idx="379">
                  <c:v>0.93579718508840204</c:v>
                </c:pt>
                <c:pt idx="380">
                  <c:v>0.93519499899761049</c:v>
                </c:pt>
                <c:pt idx="381">
                  <c:v>0.93459281290682161</c:v>
                </c:pt>
                <c:pt idx="382">
                  <c:v>0.93399062681603162</c:v>
                </c:pt>
                <c:pt idx="383">
                  <c:v>0.93399062681603162</c:v>
                </c:pt>
                <c:pt idx="384">
                  <c:v>0.93399062681603162</c:v>
                </c:pt>
                <c:pt idx="385">
                  <c:v>0.93399062681603162</c:v>
                </c:pt>
                <c:pt idx="386">
                  <c:v>0.93399062681603162</c:v>
                </c:pt>
                <c:pt idx="387">
                  <c:v>0.9333868836829875</c:v>
                </c:pt>
                <c:pt idx="388">
                  <c:v>0.9333868836829875</c:v>
                </c:pt>
                <c:pt idx="389">
                  <c:v>0.9333868836829875</c:v>
                </c:pt>
                <c:pt idx="390">
                  <c:v>0.9327823584992555</c:v>
                </c:pt>
                <c:pt idx="391">
                  <c:v>0.93157330813179096</c:v>
                </c:pt>
                <c:pt idx="392">
                  <c:v>0.93157330813179096</c:v>
                </c:pt>
                <c:pt idx="393">
                  <c:v>0.93157330813179096</c:v>
                </c:pt>
                <c:pt idx="394">
                  <c:v>0.93157330813179096</c:v>
                </c:pt>
                <c:pt idx="395">
                  <c:v>0.93157330813179096</c:v>
                </c:pt>
                <c:pt idx="396">
                  <c:v>0.93157330813179096</c:v>
                </c:pt>
                <c:pt idx="397">
                  <c:v>0.93157330813179096</c:v>
                </c:pt>
                <c:pt idx="398">
                  <c:v>0.93157330813179096</c:v>
                </c:pt>
                <c:pt idx="399">
                  <c:v>0.93157330813179096</c:v>
                </c:pt>
                <c:pt idx="400">
                  <c:v>0.93096562821781104</c:v>
                </c:pt>
                <c:pt idx="401">
                  <c:v>0.93096562821781104</c:v>
                </c:pt>
                <c:pt idx="402">
                  <c:v>0.93096562821781104</c:v>
                </c:pt>
                <c:pt idx="403">
                  <c:v>0.93096562821781104</c:v>
                </c:pt>
                <c:pt idx="404">
                  <c:v>0.93096562821781104</c:v>
                </c:pt>
                <c:pt idx="405">
                  <c:v>0.93035635751871504</c:v>
                </c:pt>
                <c:pt idx="406">
                  <c:v>0.93035635751871504</c:v>
                </c:pt>
                <c:pt idx="407">
                  <c:v>0.93035635751871504</c:v>
                </c:pt>
                <c:pt idx="408">
                  <c:v>0.93035635751871504</c:v>
                </c:pt>
                <c:pt idx="409">
                  <c:v>0.93035635751871504</c:v>
                </c:pt>
                <c:pt idx="410">
                  <c:v>0.93035635751871504</c:v>
                </c:pt>
                <c:pt idx="411">
                  <c:v>0.93035635751871504</c:v>
                </c:pt>
                <c:pt idx="412">
                  <c:v>0.93035635751871504</c:v>
                </c:pt>
                <c:pt idx="413">
                  <c:v>0.93035635751871504</c:v>
                </c:pt>
                <c:pt idx="414">
                  <c:v>0.93035635751871504</c:v>
                </c:pt>
                <c:pt idx="415">
                  <c:v>0.93035635751871504</c:v>
                </c:pt>
                <c:pt idx="416">
                  <c:v>0.93035635751871504</c:v>
                </c:pt>
                <c:pt idx="417">
                  <c:v>0.93035635751871504</c:v>
                </c:pt>
                <c:pt idx="418">
                  <c:v>0.93035635751871504</c:v>
                </c:pt>
                <c:pt idx="419">
                  <c:v>0.93035635751871504</c:v>
                </c:pt>
                <c:pt idx="420">
                  <c:v>0.93035635751871504</c:v>
                </c:pt>
                <c:pt idx="421">
                  <c:v>0.93035635751871504</c:v>
                </c:pt>
                <c:pt idx="422">
                  <c:v>0.93035635751871504</c:v>
                </c:pt>
                <c:pt idx="423">
                  <c:v>0.93035635751871504</c:v>
                </c:pt>
                <c:pt idx="424">
                  <c:v>0.93035635751871504</c:v>
                </c:pt>
                <c:pt idx="425">
                  <c:v>0.93035635751871504</c:v>
                </c:pt>
                <c:pt idx="426">
                  <c:v>0.93035635751871504</c:v>
                </c:pt>
                <c:pt idx="427">
                  <c:v>0.929738591013059</c:v>
                </c:pt>
                <c:pt idx="428">
                  <c:v>0.929738591013059</c:v>
                </c:pt>
                <c:pt idx="429">
                  <c:v>0.929738591013059</c:v>
                </c:pt>
                <c:pt idx="430">
                  <c:v>0.929738591013059</c:v>
                </c:pt>
                <c:pt idx="431">
                  <c:v>0.929738591013059</c:v>
                </c:pt>
                <c:pt idx="432">
                  <c:v>0.929738591013059</c:v>
                </c:pt>
                <c:pt idx="433">
                  <c:v>0.929738591013059</c:v>
                </c:pt>
                <c:pt idx="434">
                  <c:v>0.929738591013059</c:v>
                </c:pt>
                <c:pt idx="435">
                  <c:v>0.929738591013059</c:v>
                </c:pt>
                <c:pt idx="436">
                  <c:v>0.929738591013059</c:v>
                </c:pt>
                <c:pt idx="437">
                  <c:v>0.929738591013059</c:v>
                </c:pt>
                <c:pt idx="438">
                  <c:v>0.929738591013059</c:v>
                </c:pt>
                <c:pt idx="439">
                  <c:v>0.929738591013059</c:v>
                </c:pt>
                <c:pt idx="440">
                  <c:v>0.929738591013059</c:v>
                </c:pt>
                <c:pt idx="441">
                  <c:v>0.929738591013059</c:v>
                </c:pt>
                <c:pt idx="442">
                  <c:v>0.929738591013059</c:v>
                </c:pt>
                <c:pt idx="443">
                  <c:v>0.92911460538150603</c:v>
                </c:pt>
                <c:pt idx="444">
                  <c:v>0.92911460538150603</c:v>
                </c:pt>
                <c:pt idx="445">
                  <c:v>0.92911460538150603</c:v>
                </c:pt>
                <c:pt idx="446">
                  <c:v>0.92911460538150603</c:v>
                </c:pt>
                <c:pt idx="447">
                  <c:v>0.92911460538150603</c:v>
                </c:pt>
                <c:pt idx="448">
                  <c:v>0.92911460538150603</c:v>
                </c:pt>
                <c:pt idx="449">
                  <c:v>0.92911460538150603</c:v>
                </c:pt>
                <c:pt idx="450">
                  <c:v>0.92911460538150603</c:v>
                </c:pt>
                <c:pt idx="451">
                  <c:v>0.92911460538150603</c:v>
                </c:pt>
                <c:pt idx="452">
                  <c:v>0.92911460538150603</c:v>
                </c:pt>
                <c:pt idx="453">
                  <c:v>0.92911460538150603</c:v>
                </c:pt>
                <c:pt idx="454">
                  <c:v>0.92911460538150603</c:v>
                </c:pt>
                <c:pt idx="455">
                  <c:v>0.92911460538150603</c:v>
                </c:pt>
                <c:pt idx="456">
                  <c:v>0.92911460538150603</c:v>
                </c:pt>
                <c:pt idx="457">
                  <c:v>0.92911460538150603</c:v>
                </c:pt>
                <c:pt idx="458">
                  <c:v>0.92911460538150603</c:v>
                </c:pt>
                <c:pt idx="459">
                  <c:v>0.92911460538150603</c:v>
                </c:pt>
                <c:pt idx="460">
                  <c:v>0.92848384190194921</c:v>
                </c:pt>
                <c:pt idx="461">
                  <c:v>0.92848384190194921</c:v>
                </c:pt>
                <c:pt idx="462">
                  <c:v>0.92848384190194921</c:v>
                </c:pt>
                <c:pt idx="463">
                  <c:v>0.92848384190194921</c:v>
                </c:pt>
                <c:pt idx="464">
                  <c:v>0.92848384190194921</c:v>
                </c:pt>
                <c:pt idx="465">
                  <c:v>0.92848384190194921</c:v>
                </c:pt>
                <c:pt idx="466">
                  <c:v>0.92848384190194921</c:v>
                </c:pt>
                <c:pt idx="467">
                  <c:v>0.92848384190194921</c:v>
                </c:pt>
                <c:pt idx="468">
                  <c:v>0.92848384190194921</c:v>
                </c:pt>
                <c:pt idx="469">
                  <c:v>0.92848384190194921</c:v>
                </c:pt>
                <c:pt idx="470">
                  <c:v>0.92848384190194921</c:v>
                </c:pt>
                <c:pt idx="471">
                  <c:v>0.92848384190194921</c:v>
                </c:pt>
                <c:pt idx="472">
                  <c:v>0.92784832934760597</c:v>
                </c:pt>
                <c:pt idx="473">
                  <c:v>0.92721281679325751</c:v>
                </c:pt>
                <c:pt idx="474">
                  <c:v>0.92721281679325751</c:v>
                </c:pt>
                <c:pt idx="475">
                  <c:v>0.92721281679325751</c:v>
                </c:pt>
                <c:pt idx="476">
                  <c:v>0.92657643188124816</c:v>
                </c:pt>
                <c:pt idx="477">
                  <c:v>0.92594004696924503</c:v>
                </c:pt>
                <c:pt idx="478">
                  <c:v>0.92594004696924503</c:v>
                </c:pt>
                <c:pt idx="479">
                  <c:v>0.92530322437848511</c:v>
                </c:pt>
                <c:pt idx="480">
                  <c:v>0.92466640178771686</c:v>
                </c:pt>
                <c:pt idx="481">
                  <c:v>0.92466640178771686</c:v>
                </c:pt>
                <c:pt idx="482">
                  <c:v>0.92402914031164196</c:v>
                </c:pt>
                <c:pt idx="483">
                  <c:v>0.92402914031164196</c:v>
                </c:pt>
                <c:pt idx="484">
                  <c:v>0.92402914031164196</c:v>
                </c:pt>
                <c:pt idx="485">
                  <c:v>0.92339099864015761</c:v>
                </c:pt>
                <c:pt idx="486">
                  <c:v>0.92339099864015761</c:v>
                </c:pt>
                <c:pt idx="487">
                  <c:v>0.92339099864015761</c:v>
                </c:pt>
                <c:pt idx="488">
                  <c:v>0.92339099864015761</c:v>
                </c:pt>
                <c:pt idx="489">
                  <c:v>0.92339099864015761</c:v>
                </c:pt>
                <c:pt idx="490">
                  <c:v>0.92339099864015761</c:v>
                </c:pt>
                <c:pt idx="491">
                  <c:v>0.92339099864015761</c:v>
                </c:pt>
                <c:pt idx="492">
                  <c:v>0.92339099864015761</c:v>
                </c:pt>
                <c:pt idx="493">
                  <c:v>0.92274975489110311</c:v>
                </c:pt>
                <c:pt idx="494">
                  <c:v>0.92274975489110311</c:v>
                </c:pt>
                <c:pt idx="495">
                  <c:v>0.92274975489110311</c:v>
                </c:pt>
                <c:pt idx="496">
                  <c:v>0.92274975489110311</c:v>
                </c:pt>
                <c:pt idx="497">
                  <c:v>0.92274975489110311</c:v>
                </c:pt>
                <c:pt idx="498">
                  <c:v>0.92210672370302249</c:v>
                </c:pt>
                <c:pt idx="499">
                  <c:v>0.92210672370302249</c:v>
                </c:pt>
                <c:pt idx="500">
                  <c:v>0.92210672370302249</c:v>
                </c:pt>
                <c:pt idx="501">
                  <c:v>0.92210672370302249</c:v>
                </c:pt>
                <c:pt idx="502">
                  <c:v>0.92210672370302249</c:v>
                </c:pt>
                <c:pt idx="503">
                  <c:v>0.92210672370302249</c:v>
                </c:pt>
                <c:pt idx="504">
                  <c:v>0.92210672370302249</c:v>
                </c:pt>
                <c:pt idx="505">
                  <c:v>0.92210672370302249</c:v>
                </c:pt>
                <c:pt idx="506">
                  <c:v>0.92210672370302249</c:v>
                </c:pt>
                <c:pt idx="507">
                  <c:v>0.92210672370302249</c:v>
                </c:pt>
                <c:pt idx="508">
                  <c:v>0.92210672370302249</c:v>
                </c:pt>
                <c:pt idx="509">
                  <c:v>0.92210672370302249</c:v>
                </c:pt>
                <c:pt idx="510">
                  <c:v>0.92210672370302249</c:v>
                </c:pt>
                <c:pt idx="511">
                  <c:v>0.92210672370302249</c:v>
                </c:pt>
                <c:pt idx="512">
                  <c:v>0.92210672370302249</c:v>
                </c:pt>
                <c:pt idx="513">
                  <c:v>0.92210672370302249</c:v>
                </c:pt>
                <c:pt idx="514">
                  <c:v>0.92210672370302249</c:v>
                </c:pt>
                <c:pt idx="515">
                  <c:v>0.92210672370302249</c:v>
                </c:pt>
                <c:pt idx="516">
                  <c:v>0.92210672370302249</c:v>
                </c:pt>
                <c:pt idx="517">
                  <c:v>0.92210672370302249</c:v>
                </c:pt>
                <c:pt idx="518">
                  <c:v>0.92210672370302249</c:v>
                </c:pt>
                <c:pt idx="519">
                  <c:v>0.92210672370302249</c:v>
                </c:pt>
                <c:pt idx="520">
                  <c:v>0.92210672370302249</c:v>
                </c:pt>
                <c:pt idx="521">
                  <c:v>0.92210672370302249</c:v>
                </c:pt>
                <c:pt idx="522">
                  <c:v>0.92210672370302249</c:v>
                </c:pt>
                <c:pt idx="523">
                  <c:v>0.92210672370302249</c:v>
                </c:pt>
                <c:pt idx="524">
                  <c:v>0.92210672370302249</c:v>
                </c:pt>
                <c:pt idx="525">
                  <c:v>0.92210672370302249</c:v>
                </c:pt>
                <c:pt idx="526">
                  <c:v>0.92210672370302249</c:v>
                </c:pt>
                <c:pt idx="527">
                  <c:v>0.92210672370302249</c:v>
                </c:pt>
                <c:pt idx="528">
                  <c:v>0.92210672370302249</c:v>
                </c:pt>
                <c:pt idx="529">
                  <c:v>0.92210672370302249</c:v>
                </c:pt>
                <c:pt idx="530">
                  <c:v>0.92210672370302249</c:v>
                </c:pt>
                <c:pt idx="531">
                  <c:v>0.92210672370302249</c:v>
                </c:pt>
                <c:pt idx="532">
                  <c:v>0.92210672370302249</c:v>
                </c:pt>
                <c:pt idx="533">
                  <c:v>0.92210672370302249</c:v>
                </c:pt>
                <c:pt idx="534">
                  <c:v>0.92210672370302249</c:v>
                </c:pt>
                <c:pt idx="535">
                  <c:v>0.92210672370302249</c:v>
                </c:pt>
                <c:pt idx="536">
                  <c:v>0.92210672370302249</c:v>
                </c:pt>
                <c:pt idx="537">
                  <c:v>0.92210672370302249</c:v>
                </c:pt>
                <c:pt idx="538">
                  <c:v>0.92210672370302249</c:v>
                </c:pt>
                <c:pt idx="539">
                  <c:v>0.92210672370302249</c:v>
                </c:pt>
                <c:pt idx="540">
                  <c:v>0.92210672370302249</c:v>
                </c:pt>
                <c:pt idx="541">
                  <c:v>0.92210672370302249</c:v>
                </c:pt>
                <c:pt idx="542">
                  <c:v>0.92210672370302249</c:v>
                </c:pt>
                <c:pt idx="543">
                  <c:v>0.92210672370302249</c:v>
                </c:pt>
                <c:pt idx="544">
                  <c:v>0.92144285997105557</c:v>
                </c:pt>
                <c:pt idx="545">
                  <c:v>0.92144285997105557</c:v>
                </c:pt>
                <c:pt idx="546">
                  <c:v>0.92144285997105557</c:v>
                </c:pt>
                <c:pt idx="547">
                  <c:v>0.92077803828276505</c:v>
                </c:pt>
                <c:pt idx="548">
                  <c:v>0.92077803828276505</c:v>
                </c:pt>
                <c:pt idx="549">
                  <c:v>0.92077803828276505</c:v>
                </c:pt>
                <c:pt idx="550">
                  <c:v>0.92077803828276505</c:v>
                </c:pt>
                <c:pt idx="551">
                  <c:v>0.92077803828276505</c:v>
                </c:pt>
                <c:pt idx="552">
                  <c:v>0.92077803828276505</c:v>
                </c:pt>
                <c:pt idx="553">
                  <c:v>0.92077803828276505</c:v>
                </c:pt>
                <c:pt idx="554">
                  <c:v>0.92077803828276505</c:v>
                </c:pt>
                <c:pt idx="555">
                  <c:v>0.92077803828276505</c:v>
                </c:pt>
                <c:pt idx="556">
                  <c:v>0.92077803828276505</c:v>
                </c:pt>
                <c:pt idx="557">
                  <c:v>0.92077803828276505</c:v>
                </c:pt>
                <c:pt idx="558">
                  <c:v>0.92077803828276505</c:v>
                </c:pt>
                <c:pt idx="559">
                  <c:v>0.92077803828276505</c:v>
                </c:pt>
                <c:pt idx="560">
                  <c:v>0.92077803828276505</c:v>
                </c:pt>
                <c:pt idx="561">
                  <c:v>0.92077803828276505</c:v>
                </c:pt>
                <c:pt idx="562">
                  <c:v>0.92077803828276505</c:v>
                </c:pt>
                <c:pt idx="563">
                  <c:v>0.92077803828276505</c:v>
                </c:pt>
                <c:pt idx="564">
                  <c:v>0.92077803828276505</c:v>
                </c:pt>
                <c:pt idx="565">
                  <c:v>0.92077803828276505</c:v>
                </c:pt>
                <c:pt idx="566">
                  <c:v>0.92077803828276505</c:v>
                </c:pt>
                <c:pt idx="567">
                  <c:v>0.92077803828276505</c:v>
                </c:pt>
                <c:pt idx="568">
                  <c:v>0.92077803828276505</c:v>
                </c:pt>
                <c:pt idx="569">
                  <c:v>0.92010298106994526</c:v>
                </c:pt>
                <c:pt idx="570">
                  <c:v>0.92010298106994526</c:v>
                </c:pt>
                <c:pt idx="571">
                  <c:v>0.92010298106994526</c:v>
                </c:pt>
                <c:pt idx="572">
                  <c:v>0.91942693185534541</c:v>
                </c:pt>
                <c:pt idx="573">
                  <c:v>0.91942693185534541</c:v>
                </c:pt>
                <c:pt idx="574">
                  <c:v>0.91942693185534541</c:v>
                </c:pt>
                <c:pt idx="575">
                  <c:v>0.91874988698653248</c:v>
                </c:pt>
                <c:pt idx="576">
                  <c:v>0.91807284211771201</c:v>
                </c:pt>
                <c:pt idx="577">
                  <c:v>0.91807284211771201</c:v>
                </c:pt>
                <c:pt idx="578">
                  <c:v>0.91739529758478777</c:v>
                </c:pt>
                <c:pt idx="579">
                  <c:v>0.91671775305185499</c:v>
                </c:pt>
                <c:pt idx="580">
                  <c:v>0.91671775305185499</c:v>
                </c:pt>
                <c:pt idx="581">
                  <c:v>0.91603970737652163</c:v>
                </c:pt>
                <c:pt idx="582">
                  <c:v>0.91603970737652163</c:v>
                </c:pt>
                <c:pt idx="583">
                  <c:v>0.91603970737652163</c:v>
                </c:pt>
                <c:pt idx="584">
                  <c:v>0.91603970737652163</c:v>
                </c:pt>
                <c:pt idx="585">
                  <c:v>0.91603970737652163</c:v>
                </c:pt>
                <c:pt idx="586">
                  <c:v>0.91603970737652163</c:v>
                </c:pt>
                <c:pt idx="587">
                  <c:v>0.91603970737652163</c:v>
                </c:pt>
                <c:pt idx="588">
                  <c:v>0.91603970737652163</c:v>
                </c:pt>
                <c:pt idx="589">
                  <c:v>0.91603970737652163</c:v>
                </c:pt>
                <c:pt idx="590">
                  <c:v>0.91603970737652163</c:v>
                </c:pt>
                <c:pt idx="591">
                  <c:v>0.91603970737652163</c:v>
                </c:pt>
                <c:pt idx="592">
                  <c:v>0.91603970737652163</c:v>
                </c:pt>
                <c:pt idx="593">
                  <c:v>0.91603970737652163</c:v>
                </c:pt>
                <c:pt idx="594">
                  <c:v>0.91603970737652163</c:v>
                </c:pt>
                <c:pt idx="595">
                  <c:v>0.91603970737652163</c:v>
                </c:pt>
                <c:pt idx="596">
                  <c:v>0.91603970737652163</c:v>
                </c:pt>
                <c:pt idx="597">
                  <c:v>0.91603970737652163</c:v>
                </c:pt>
                <c:pt idx="598">
                  <c:v>0.91603970737652163</c:v>
                </c:pt>
                <c:pt idx="599">
                  <c:v>0.91603970737652163</c:v>
                </c:pt>
                <c:pt idx="600">
                  <c:v>0.91603970737652163</c:v>
                </c:pt>
                <c:pt idx="601">
                  <c:v>0.91603970737652163</c:v>
                </c:pt>
                <c:pt idx="602">
                  <c:v>0.91603970737652163</c:v>
                </c:pt>
                <c:pt idx="603">
                  <c:v>0.91603970737652163</c:v>
                </c:pt>
                <c:pt idx="604">
                  <c:v>0.91603970737652163</c:v>
                </c:pt>
                <c:pt idx="605">
                  <c:v>0.91603970737652163</c:v>
                </c:pt>
                <c:pt idx="606">
                  <c:v>0.91603970737652163</c:v>
                </c:pt>
                <c:pt idx="607">
                  <c:v>0.91603970737652163</c:v>
                </c:pt>
                <c:pt idx="608">
                  <c:v>0.91603970737652163</c:v>
                </c:pt>
                <c:pt idx="609">
                  <c:v>0.91603970737652163</c:v>
                </c:pt>
                <c:pt idx="610">
                  <c:v>0.91603970737652163</c:v>
                </c:pt>
                <c:pt idx="611">
                  <c:v>0.91603970737652163</c:v>
                </c:pt>
                <c:pt idx="612">
                  <c:v>0.91603970737652163</c:v>
                </c:pt>
                <c:pt idx="613">
                  <c:v>0.91603970737652163</c:v>
                </c:pt>
                <c:pt idx="614">
                  <c:v>0.91603970737652163</c:v>
                </c:pt>
                <c:pt idx="615">
                  <c:v>0.91603970737652163</c:v>
                </c:pt>
                <c:pt idx="616">
                  <c:v>0.91603970737652163</c:v>
                </c:pt>
                <c:pt idx="617">
                  <c:v>0.91603970737652163</c:v>
                </c:pt>
                <c:pt idx="618">
                  <c:v>0.91603970737652163</c:v>
                </c:pt>
                <c:pt idx="619">
                  <c:v>0.91603970737652163</c:v>
                </c:pt>
                <c:pt idx="620">
                  <c:v>0.91603970737652163</c:v>
                </c:pt>
                <c:pt idx="621">
                  <c:v>0.91603970737652163</c:v>
                </c:pt>
                <c:pt idx="622">
                  <c:v>0.91603970737652163</c:v>
                </c:pt>
                <c:pt idx="623">
                  <c:v>0.91603970737652163</c:v>
                </c:pt>
                <c:pt idx="624">
                  <c:v>0.91603970737652163</c:v>
                </c:pt>
                <c:pt idx="625">
                  <c:v>0.91603970737652163</c:v>
                </c:pt>
                <c:pt idx="626">
                  <c:v>0.91603970737652163</c:v>
                </c:pt>
                <c:pt idx="627">
                  <c:v>0.91603970737652163</c:v>
                </c:pt>
                <c:pt idx="628">
                  <c:v>0.91603970737652163</c:v>
                </c:pt>
                <c:pt idx="629">
                  <c:v>0.91603970737652163</c:v>
                </c:pt>
                <c:pt idx="630">
                  <c:v>0.91603970737652163</c:v>
                </c:pt>
                <c:pt idx="631">
                  <c:v>0.91603970737652163</c:v>
                </c:pt>
                <c:pt idx="632">
                  <c:v>0.91603970737652163</c:v>
                </c:pt>
                <c:pt idx="633">
                  <c:v>0.91603970737652163</c:v>
                </c:pt>
                <c:pt idx="634">
                  <c:v>0.91603970737652163</c:v>
                </c:pt>
                <c:pt idx="635">
                  <c:v>0.91603970737652163</c:v>
                </c:pt>
                <c:pt idx="636">
                  <c:v>0.91603970737652163</c:v>
                </c:pt>
                <c:pt idx="637">
                  <c:v>0.91603970737652163</c:v>
                </c:pt>
                <c:pt idx="638">
                  <c:v>0.91603970737652163</c:v>
                </c:pt>
                <c:pt idx="639">
                  <c:v>0.91603970737652163</c:v>
                </c:pt>
                <c:pt idx="640">
                  <c:v>0.91603970737652163</c:v>
                </c:pt>
                <c:pt idx="641">
                  <c:v>0.91603970737652163</c:v>
                </c:pt>
                <c:pt idx="642">
                  <c:v>0.91603970737652163</c:v>
                </c:pt>
                <c:pt idx="643">
                  <c:v>0.91532959907622857</c:v>
                </c:pt>
                <c:pt idx="644">
                  <c:v>0.91532959907622857</c:v>
                </c:pt>
                <c:pt idx="645">
                  <c:v>0.91532959907622857</c:v>
                </c:pt>
                <c:pt idx="646">
                  <c:v>0.91532959907622857</c:v>
                </c:pt>
                <c:pt idx="647">
                  <c:v>0.91532959907622857</c:v>
                </c:pt>
                <c:pt idx="648">
                  <c:v>0.91532959907622857</c:v>
                </c:pt>
                <c:pt idx="649">
                  <c:v>0.91532959907622857</c:v>
                </c:pt>
                <c:pt idx="650">
                  <c:v>0.91532959907622857</c:v>
                </c:pt>
                <c:pt idx="651">
                  <c:v>0.91532959907622857</c:v>
                </c:pt>
                <c:pt idx="652">
                  <c:v>0.91532959907622857</c:v>
                </c:pt>
                <c:pt idx="653">
                  <c:v>0.91532959907622857</c:v>
                </c:pt>
                <c:pt idx="654">
                  <c:v>0.91532959907622857</c:v>
                </c:pt>
                <c:pt idx="655">
                  <c:v>0.91532959907622857</c:v>
                </c:pt>
                <c:pt idx="656">
                  <c:v>0.91532959907622857</c:v>
                </c:pt>
                <c:pt idx="657">
                  <c:v>0.91532959907622857</c:v>
                </c:pt>
                <c:pt idx="658">
                  <c:v>0.91532959907622857</c:v>
                </c:pt>
                <c:pt idx="659">
                  <c:v>0.91532959907622857</c:v>
                </c:pt>
                <c:pt idx="660">
                  <c:v>0.91532959907622857</c:v>
                </c:pt>
                <c:pt idx="661">
                  <c:v>0.91532959907622857</c:v>
                </c:pt>
                <c:pt idx="662">
                  <c:v>0.91532959907622857</c:v>
                </c:pt>
                <c:pt idx="663">
                  <c:v>0.91532959907622857</c:v>
                </c:pt>
                <c:pt idx="664">
                  <c:v>0.91532959907622857</c:v>
                </c:pt>
                <c:pt idx="665">
                  <c:v>0.91460773030724096</c:v>
                </c:pt>
                <c:pt idx="666">
                  <c:v>0.91460773030724096</c:v>
                </c:pt>
                <c:pt idx="667">
                  <c:v>0.913885291341754</c:v>
                </c:pt>
                <c:pt idx="668">
                  <c:v>0.91316285237626549</c:v>
                </c:pt>
                <c:pt idx="669">
                  <c:v>0.9124404134107823</c:v>
                </c:pt>
                <c:pt idx="670">
                  <c:v>0.91171797444529201</c:v>
                </c:pt>
                <c:pt idx="671">
                  <c:v>0.91099553547980661</c:v>
                </c:pt>
                <c:pt idx="672">
                  <c:v>0.91099553547980661</c:v>
                </c:pt>
                <c:pt idx="673">
                  <c:v>0.91027252315005758</c:v>
                </c:pt>
                <c:pt idx="674">
                  <c:v>0.91027252315005758</c:v>
                </c:pt>
                <c:pt idx="675">
                  <c:v>0.90954893608873288</c:v>
                </c:pt>
                <c:pt idx="676">
                  <c:v>0.90954893608873288</c:v>
                </c:pt>
                <c:pt idx="677">
                  <c:v>0.90954893608873288</c:v>
                </c:pt>
                <c:pt idx="678">
                  <c:v>0.90954893608873288</c:v>
                </c:pt>
                <c:pt idx="679">
                  <c:v>0.90954893608873288</c:v>
                </c:pt>
                <c:pt idx="680">
                  <c:v>0.90954893608873288</c:v>
                </c:pt>
                <c:pt idx="681">
                  <c:v>0.90954893608873288</c:v>
                </c:pt>
                <c:pt idx="682">
                  <c:v>0.90954893608873288</c:v>
                </c:pt>
                <c:pt idx="683">
                  <c:v>0.90954893608873288</c:v>
                </c:pt>
                <c:pt idx="684">
                  <c:v>0.90954893608873288</c:v>
                </c:pt>
                <c:pt idx="685">
                  <c:v>0.90954893608873288</c:v>
                </c:pt>
                <c:pt idx="686">
                  <c:v>0.90954893608873288</c:v>
                </c:pt>
                <c:pt idx="687">
                  <c:v>0.90954893608873288</c:v>
                </c:pt>
                <c:pt idx="688">
                  <c:v>0.90954893608873288</c:v>
                </c:pt>
                <c:pt idx="689">
                  <c:v>0.90954893608873288</c:v>
                </c:pt>
                <c:pt idx="690">
                  <c:v>0.90881719921335657</c:v>
                </c:pt>
                <c:pt idx="691">
                  <c:v>0.90881719921335657</c:v>
                </c:pt>
                <c:pt idx="692">
                  <c:v>0.90881719921335657</c:v>
                </c:pt>
                <c:pt idx="693">
                  <c:v>0.90881719921335657</c:v>
                </c:pt>
                <c:pt idx="694">
                  <c:v>0.90881719921335657</c:v>
                </c:pt>
                <c:pt idx="695">
                  <c:v>0.90881719921335657</c:v>
                </c:pt>
                <c:pt idx="696">
                  <c:v>0.90881719921335657</c:v>
                </c:pt>
                <c:pt idx="697">
                  <c:v>0.90881719921335657</c:v>
                </c:pt>
                <c:pt idx="698">
                  <c:v>0.90881719921335657</c:v>
                </c:pt>
                <c:pt idx="699">
                  <c:v>0.90881719921335657</c:v>
                </c:pt>
                <c:pt idx="700">
                  <c:v>0.90881719921335657</c:v>
                </c:pt>
                <c:pt idx="701">
                  <c:v>0.90881719921335657</c:v>
                </c:pt>
                <c:pt idx="702">
                  <c:v>0.90881719921335657</c:v>
                </c:pt>
                <c:pt idx="703">
                  <c:v>0.90881719921335657</c:v>
                </c:pt>
                <c:pt idx="704">
                  <c:v>0.90807772224084904</c:v>
                </c:pt>
                <c:pt idx="705">
                  <c:v>0.90807772224084904</c:v>
                </c:pt>
                <c:pt idx="706">
                  <c:v>0.90807772224084904</c:v>
                </c:pt>
                <c:pt idx="707">
                  <c:v>0.90807772224084904</c:v>
                </c:pt>
                <c:pt idx="708">
                  <c:v>0.90807772224084904</c:v>
                </c:pt>
                <c:pt idx="709">
                  <c:v>0.90807772224084904</c:v>
                </c:pt>
                <c:pt idx="710">
                  <c:v>0.90807772224084904</c:v>
                </c:pt>
                <c:pt idx="711">
                  <c:v>0.90807772224084904</c:v>
                </c:pt>
                <c:pt idx="712">
                  <c:v>0.90807772224084904</c:v>
                </c:pt>
                <c:pt idx="713">
                  <c:v>0.90807772224084904</c:v>
                </c:pt>
                <c:pt idx="714">
                  <c:v>0.90807772224084904</c:v>
                </c:pt>
                <c:pt idx="715">
                  <c:v>0.90807772224084904</c:v>
                </c:pt>
                <c:pt idx="716">
                  <c:v>0.90807772224084904</c:v>
                </c:pt>
                <c:pt idx="717">
                  <c:v>0.90807772224084904</c:v>
                </c:pt>
                <c:pt idx="718">
                  <c:v>0.90807772224084904</c:v>
                </c:pt>
                <c:pt idx="719">
                  <c:v>0.90807772224084904</c:v>
                </c:pt>
                <c:pt idx="720">
                  <c:v>0.90807772224084904</c:v>
                </c:pt>
                <c:pt idx="721">
                  <c:v>0.90807772224084904</c:v>
                </c:pt>
                <c:pt idx="722">
                  <c:v>0.90807772224084904</c:v>
                </c:pt>
                <c:pt idx="723">
                  <c:v>0.90807772224084904</c:v>
                </c:pt>
                <c:pt idx="724">
                  <c:v>0.90807772224084904</c:v>
                </c:pt>
                <c:pt idx="725">
                  <c:v>0.90807772224084904</c:v>
                </c:pt>
                <c:pt idx="726">
                  <c:v>0.90807772224084904</c:v>
                </c:pt>
                <c:pt idx="727">
                  <c:v>0.90807772224084904</c:v>
                </c:pt>
                <c:pt idx="728">
                  <c:v>0.90807772224084904</c:v>
                </c:pt>
                <c:pt idx="729">
                  <c:v>0.90807772224084904</c:v>
                </c:pt>
                <c:pt idx="730">
                  <c:v>0.90807772224084904</c:v>
                </c:pt>
                <c:pt idx="731">
                  <c:v>0.90807772224084904</c:v>
                </c:pt>
                <c:pt idx="732">
                  <c:v>0.90807772224084904</c:v>
                </c:pt>
                <c:pt idx="733">
                  <c:v>0.90807772224084904</c:v>
                </c:pt>
                <c:pt idx="734">
                  <c:v>0.90807772224084904</c:v>
                </c:pt>
                <c:pt idx="735">
                  <c:v>0.90807772224084904</c:v>
                </c:pt>
                <c:pt idx="736">
                  <c:v>0.90807772224084904</c:v>
                </c:pt>
                <c:pt idx="737">
                  <c:v>0.90807772224084904</c:v>
                </c:pt>
                <c:pt idx="738">
                  <c:v>0.90807772224084904</c:v>
                </c:pt>
                <c:pt idx="739">
                  <c:v>0.90807772224084904</c:v>
                </c:pt>
                <c:pt idx="740">
                  <c:v>0.90807772224084904</c:v>
                </c:pt>
                <c:pt idx="741">
                  <c:v>0.90807772224084904</c:v>
                </c:pt>
                <c:pt idx="742">
                  <c:v>0.90807772224084904</c:v>
                </c:pt>
                <c:pt idx="743">
                  <c:v>0.90807772224084904</c:v>
                </c:pt>
                <c:pt idx="744">
                  <c:v>0.90807772224084904</c:v>
                </c:pt>
                <c:pt idx="745">
                  <c:v>0.90807772224084904</c:v>
                </c:pt>
                <c:pt idx="746">
                  <c:v>0.90807772224084904</c:v>
                </c:pt>
                <c:pt idx="747">
                  <c:v>0.90807772224084904</c:v>
                </c:pt>
                <c:pt idx="748">
                  <c:v>0.90807772224084904</c:v>
                </c:pt>
                <c:pt idx="749">
                  <c:v>0.90807772224084904</c:v>
                </c:pt>
                <c:pt idx="750">
                  <c:v>0.90807772224084904</c:v>
                </c:pt>
                <c:pt idx="751">
                  <c:v>0.90807772224084904</c:v>
                </c:pt>
                <c:pt idx="752">
                  <c:v>0.90807772224084904</c:v>
                </c:pt>
                <c:pt idx="753">
                  <c:v>0.90807772224084904</c:v>
                </c:pt>
                <c:pt idx="754">
                  <c:v>0.90807772224084904</c:v>
                </c:pt>
                <c:pt idx="755">
                  <c:v>0.90807772224084904</c:v>
                </c:pt>
                <c:pt idx="756">
                  <c:v>0.90807772224084904</c:v>
                </c:pt>
                <c:pt idx="757">
                  <c:v>0.90807772224084904</c:v>
                </c:pt>
                <c:pt idx="758">
                  <c:v>0.90807772224084904</c:v>
                </c:pt>
                <c:pt idx="759">
                  <c:v>0.90807772224084904</c:v>
                </c:pt>
                <c:pt idx="760">
                  <c:v>0.90807772224084904</c:v>
                </c:pt>
                <c:pt idx="761">
                  <c:v>0.90807772224084904</c:v>
                </c:pt>
                <c:pt idx="762">
                  <c:v>0.90807772224084904</c:v>
                </c:pt>
                <c:pt idx="763">
                  <c:v>0.90807772224084904</c:v>
                </c:pt>
                <c:pt idx="764">
                  <c:v>0.90807772224084904</c:v>
                </c:pt>
                <c:pt idx="765">
                  <c:v>0.90730025843756001</c:v>
                </c:pt>
                <c:pt idx="766">
                  <c:v>0.90730025843756001</c:v>
                </c:pt>
                <c:pt idx="767">
                  <c:v>0.90730025843756001</c:v>
                </c:pt>
                <c:pt idx="768">
                  <c:v>0.90730025843756001</c:v>
                </c:pt>
                <c:pt idx="769">
                  <c:v>0.90730025843756001</c:v>
                </c:pt>
                <c:pt idx="770">
                  <c:v>0.90730025843756001</c:v>
                </c:pt>
                <c:pt idx="771">
                  <c:v>0.90730025843756001</c:v>
                </c:pt>
                <c:pt idx="772">
                  <c:v>0.90730025843756001</c:v>
                </c:pt>
                <c:pt idx="773">
                  <c:v>0.90730025843756001</c:v>
                </c:pt>
                <c:pt idx="774">
                  <c:v>0.90730025843756001</c:v>
                </c:pt>
                <c:pt idx="775">
                  <c:v>0.90730025843756001</c:v>
                </c:pt>
                <c:pt idx="776">
                  <c:v>0.90730025843756001</c:v>
                </c:pt>
                <c:pt idx="777">
                  <c:v>0.90651539662230296</c:v>
                </c:pt>
                <c:pt idx="778">
                  <c:v>0.90651539662230296</c:v>
                </c:pt>
                <c:pt idx="779">
                  <c:v>0.90651539662230296</c:v>
                </c:pt>
                <c:pt idx="780">
                  <c:v>0.90651539662230296</c:v>
                </c:pt>
                <c:pt idx="781">
                  <c:v>0.90651539662230296</c:v>
                </c:pt>
                <c:pt idx="782">
                  <c:v>0.90651539662230296</c:v>
                </c:pt>
                <c:pt idx="783">
                  <c:v>0.90651539662230296</c:v>
                </c:pt>
                <c:pt idx="784">
                  <c:v>0.90651539662230296</c:v>
                </c:pt>
                <c:pt idx="785">
                  <c:v>0.90651539662230296</c:v>
                </c:pt>
                <c:pt idx="786">
                  <c:v>0.90651539662230296</c:v>
                </c:pt>
                <c:pt idx="787">
                  <c:v>0.90651539662230296</c:v>
                </c:pt>
                <c:pt idx="788">
                  <c:v>0.90651539662230296</c:v>
                </c:pt>
                <c:pt idx="789">
                  <c:v>0.90651539662230296</c:v>
                </c:pt>
                <c:pt idx="790">
                  <c:v>0.90651539662230296</c:v>
                </c:pt>
                <c:pt idx="791">
                  <c:v>0.90651539662230296</c:v>
                </c:pt>
                <c:pt idx="792">
                  <c:v>0.90651539662230296</c:v>
                </c:pt>
                <c:pt idx="793">
                  <c:v>0.90651539662230296</c:v>
                </c:pt>
                <c:pt idx="794">
                  <c:v>0.90651539662230296</c:v>
                </c:pt>
                <c:pt idx="795">
                  <c:v>0.90651539662230296</c:v>
                </c:pt>
                <c:pt idx="796">
                  <c:v>0.90651539662230296</c:v>
                </c:pt>
                <c:pt idx="797">
                  <c:v>0.90651539662230296</c:v>
                </c:pt>
                <c:pt idx="798">
                  <c:v>0.90651539662230296</c:v>
                </c:pt>
                <c:pt idx="799">
                  <c:v>0.90651539662230296</c:v>
                </c:pt>
                <c:pt idx="800">
                  <c:v>0.90651539662230296</c:v>
                </c:pt>
                <c:pt idx="801">
                  <c:v>0.90651539662230296</c:v>
                </c:pt>
                <c:pt idx="802">
                  <c:v>0.90651539662230296</c:v>
                </c:pt>
                <c:pt idx="803">
                  <c:v>0.90651539662230296</c:v>
                </c:pt>
                <c:pt idx="804">
                  <c:v>0.90651539662230296</c:v>
                </c:pt>
                <c:pt idx="805">
                  <c:v>0.90651539662230296</c:v>
                </c:pt>
                <c:pt idx="806">
                  <c:v>0.90651539662230296</c:v>
                </c:pt>
                <c:pt idx="807">
                  <c:v>0.90651539662230296</c:v>
                </c:pt>
                <c:pt idx="808">
                  <c:v>0.90651539662230296</c:v>
                </c:pt>
                <c:pt idx="809">
                  <c:v>0.90651539662230296</c:v>
                </c:pt>
                <c:pt idx="810">
                  <c:v>0.90651539662230296</c:v>
                </c:pt>
                <c:pt idx="811">
                  <c:v>0.90651539662230296</c:v>
                </c:pt>
                <c:pt idx="812">
                  <c:v>0.90651539662230296</c:v>
                </c:pt>
                <c:pt idx="813">
                  <c:v>0.90651539662230296</c:v>
                </c:pt>
                <c:pt idx="814">
                  <c:v>0.90570528456097865</c:v>
                </c:pt>
                <c:pt idx="815">
                  <c:v>0.90489517249965612</c:v>
                </c:pt>
                <c:pt idx="816">
                  <c:v>0.90489517249965612</c:v>
                </c:pt>
                <c:pt idx="817">
                  <c:v>0.90489517249965612</c:v>
                </c:pt>
                <c:pt idx="818">
                  <c:v>0.90489517249965612</c:v>
                </c:pt>
                <c:pt idx="819">
                  <c:v>0.90408287880800198</c:v>
                </c:pt>
                <c:pt idx="820">
                  <c:v>0.90408287880800198</c:v>
                </c:pt>
                <c:pt idx="821">
                  <c:v>0.90408287880800198</c:v>
                </c:pt>
                <c:pt idx="822">
                  <c:v>0.90408287880800198</c:v>
                </c:pt>
                <c:pt idx="823">
                  <c:v>0.90408287880800198</c:v>
                </c:pt>
                <c:pt idx="824">
                  <c:v>0.90408287880800198</c:v>
                </c:pt>
                <c:pt idx="825">
                  <c:v>0.90408287880800198</c:v>
                </c:pt>
                <c:pt idx="826">
                  <c:v>0.90408287880800198</c:v>
                </c:pt>
                <c:pt idx="827">
                  <c:v>0.90408287880800198</c:v>
                </c:pt>
                <c:pt idx="828">
                  <c:v>0.90408287880800198</c:v>
                </c:pt>
                <c:pt idx="829">
                  <c:v>0.90408287880800198</c:v>
                </c:pt>
                <c:pt idx="830">
                  <c:v>0.90408287880800198</c:v>
                </c:pt>
                <c:pt idx="831">
                  <c:v>0.90408287880800198</c:v>
                </c:pt>
                <c:pt idx="832">
                  <c:v>0.90408287880800198</c:v>
                </c:pt>
                <c:pt idx="833">
                  <c:v>0.90408287880800198</c:v>
                </c:pt>
                <c:pt idx="834">
                  <c:v>0.90408287880800198</c:v>
                </c:pt>
                <c:pt idx="835">
                  <c:v>0.90408287880800198</c:v>
                </c:pt>
                <c:pt idx="836">
                  <c:v>0.90408287880800198</c:v>
                </c:pt>
                <c:pt idx="837">
                  <c:v>0.90408287880800198</c:v>
                </c:pt>
                <c:pt idx="838">
                  <c:v>0.90408287880800198</c:v>
                </c:pt>
                <c:pt idx="839">
                  <c:v>0.90408287880800198</c:v>
                </c:pt>
                <c:pt idx="840">
                  <c:v>0.90408287880800198</c:v>
                </c:pt>
                <c:pt idx="841">
                  <c:v>0.90408287880800198</c:v>
                </c:pt>
                <c:pt idx="842">
                  <c:v>0.90408287880800198</c:v>
                </c:pt>
                <c:pt idx="843">
                  <c:v>0.90408287880800198</c:v>
                </c:pt>
                <c:pt idx="844">
                  <c:v>0.90408287880800198</c:v>
                </c:pt>
                <c:pt idx="845">
                  <c:v>0.90408287880800198</c:v>
                </c:pt>
                <c:pt idx="846">
                  <c:v>0.90408287880800198</c:v>
                </c:pt>
                <c:pt idx="847">
                  <c:v>0.90408287880800198</c:v>
                </c:pt>
                <c:pt idx="848">
                  <c:v>0.90408287880800198</c:v>
                </c:pt>
                <c:pt idx="849">
                  <c:v>0.90408287880800198</c:v>
                </c:pt>
                <c:pt idx="850">
                  <c:v>0.90408287880800198</c:v>
                </c:pt>
                <c:pt idx="851">
                  <c:v>0.90408287880800198</c:v>
                </c:pt>
                <c:pt idx="852">
                  <c:v>0.90408287880800198</c:v>
                </c:pt>
                <c:pt idx="853">
                  <c:v>0.90408287880800198</c:v>
                </c:pt>
                <c:pt idx="854">
                  <c:v>0.90408287880800198</c:v>
                </c:pt>
                <c:pt idx="855">
                  <c:v>0.90408287880800198</c:v>
                </c:pt>
                <c:pt idx="856">
                  <c:v>0.90408287880800198</c:v>
                </c:pt>
                <c:pt idx="857">
                  <c:v>0.90408287880800198</c:v>
                </c:pt>
                <c:pt idx="858">
                  <c:v>0.90408287880800198</c:v>
                </c:pt>
                <c:pt idx="859">
                  <c:v>0.90408287880800198</c:v>
                </c:pt>
                <c:pt idx="860">
                  <c:v>0.90408287880800198</c:v>
                </c:pt>
                <c:pt idx="861">
                  <c:v>0.90408287880800198</c:v>
                </c:pt>
                <c:pt idx="862">
                  <c:v>0.90408287880800198</c:v>
                </c:pt>
                <c:pt idx="863">
                  <c:v>0.90408287880800198</c:v>
                </c:pt>
                <c:pt idx="864">
                  <c:v>0.90408287880800198</c:v>
                </c:pt>
                <c:pt idx="865">
                  <c:v>0.90408287880800198</c:v>
                </c:pt>
                <c:pt idx="866">
                  <c:v>0.90408287880800198</c:v>
                </c:pt>
                <c:pt idx="867">
                  <c:v>0.90408287880800198</c:v>
                </c:pt>
                <c:pt idx="868">
                  <c:v>0.90408287880800198</c:v>
                </c:pt>
                <c:pt idx="869">
                  <c:v>0.90408287880800198</c:v>
                </c:pt>
                <c:pt idx="870">
                  <c:v>0.90408287880800198</c:v>
                </c:pt>
                <c:pt idx="871">
                  <c:v>0.90408287880800198</c:v>
                </c:pt>
                <c:pt idx="872">
                  <c:v>0.90408287880800198</c:v>
                </c:pt>
                <c:pt idx="873">
                  <c:v>0.90408287880800198</c:v>
                </c:pt>
                <c:pt idx="874">
                  <c:v>0.90408287880800198</c:v>
                </c:pt>
                <c:pt idx="875">
                  <c:v>0.90408287880800198</c:v>
                </c:pt>
                <c:pt idx="876">
                  <c:v>0.90408287880800198</c:v>
                </c:pt>
                <c:pt idx="877">
                  <c:v>0.90408287880800198</c:v>
                </c:pt>
                <c:pt idx="878">
                  <c:v>0.90408287880800198</c:v>
                </c:pt>
                <c:pt idx="879">
                  <c:v>0.90408287880800198</c:v>
                </c:pt>
                <c:pt idx="880">
                  <c:v>0.90408287880800198</c:v>
                </c:pt>
                <c:pt idx="881">
                  <c:v>0.90408287880800198</c:v>
                </c:pt>
                <c:pt idx="882">
                  <c:v>0.90408287880800198</c:v>
                </c:pt>
                <c:pt idx="883">
                  <c:v>0.90408287880800198</c:v>
                </c:pt>
                <c:pt idx="884">
                  <c:v>0.90408287880800198</c:v>
                </c:pt>
                <c:pt idx="885">
                  <c:v>0.90408287880800198</c:v>
                </c:pt>
                <c:pt idx="886">
                  <c:v>0.90408287880800198</c:v>
                </c:pt>
                <c:pt idx="887">
                  <c:v>0.90408287880800198</c:v>
                </c:pt>
                <c:pt idx="888">
                  <c:v>0.90408287880800198</c:v>
                </c:pt>
                <c:pt idx="889">
                  <c:v>0.90408287880800198</c:v>
                </c:pt>
                <c:pt idx="890">
                  <c:v>0.90408287880800198</c:v>
                </c:pt>
                <c:pt idx="891">
                  <c:v>0.90408287880800198</c:v>
                </c:pt>
                <c:pt idx="892">
                  <c:v>0.90408287880800198</c:v>
                </c:pt>
                <c:pt idx="893">
                  <c:v>0.90408287880800198</c:v>
                </c:pt>
                <c:pt idx="894">
                  <c:v>0.90408287880800198</c:v>
                </c:pt>
                <c:pt idx="895">
                  <c:v>0.90408287880800198</c:v>
                </c:pt>
                <c:pt idx="896">
                  <c:v>0.90408287880800198</c:v>
                </c:pt>
                <c:pt idx="897">
                  <c:v>0.90408287880800198</c:v>
                </c:pt>
                <c:pt idx="898">
                  <c:v>0.90408287880800198</c:v>
                </c:pt>
                <c:pt idx="899">
                  <c:v>0.90408287880800198</c:v>
                </c:pt>
                <c:pt idx="900">
                  <c:v>0.90408287880800198</c:v>
                </c:pt>
                <c:pt idx="901">
                  <c:v>0.90408287880800198</c:v>
                </c:pt>
                <c:pt idx="902">
                  <c:v>0.90408287880800198</c:v>
                </c:pt>
                <c:pt idx="903">
                  <c:v>0.90408287880800198</c:v>
                </c:pt>
                <c:pt idx="904">
                  <c:v>0.90408287880800198</c:v>
                </c:pt>
                <c:pt idx="905">
                  <c:v>0.90408287880800198</c:v>
                </c:pt>
                <c:pt idx="906">
                  <c:v>0.90408287880800198</c:v>
                </c:pt>
                <c:pt idx="907">
                  <c:v>0.90408287880800198</c:v>
                </c:pt>
                <c:pt idx="908">
                  <c:v>0.903200846731116</c:v>
                </c:pt>
                <c:pt idx="909">
                  <c:v>0.903200846731116</c:v>
                </c:pt>
                <c:pt idx="910">
                  <c:v>0.90231795245278701</c:v>
                </c:pt>
                <c:pt idx="911">
                  <c:v>0.90143505817445702</c:v>
                </c:pt>
                <c:pt idx="912">
                  <c:v>0.90055216389612425</c:v>
                </c:pt>
                <c:pt idx="913">
                  <c:v>0.89966926961779814</c:v>
                </c:pt>
                <c:pt idx="914">
                  <c:v>0.89966926961779814</c:v>
                </c:pt>
                <c:pt idx="915">
                  <c:v>0.89966926961779814</c:v>
                </c:pt>
                <c:pt idx="916">
                  <c:v>0.89878463906753514</c:v>
                </c:pt>
                <c:pt idx="917">
                  <c:v>0.89878463906753514</c:v>
                </c:pt>
                <c:pt idx="918">
                  <c:v>0.89878463906753514</c:v>
                </c:pt>
                <c:pt idx="919">
                  <c:v>0.89878463906753514</c:v>
                </c:pt>
                <c:pt idx="920">
                  <c:v>0.89878463906753514</c:v>
                </c:pt>
                <c:pt idx="921">
                  <c:v>0.89878463906753514</c:v>
                </c:pt>
                <c:pt idx="922">
                  <c:v>0.89878463906753514</c:v>
                </c:pt>
                <c:pt idx="923">
                  <c:v>0.89878463906753514</c:v>
                </c:pt>
                <c:pt idx="924">
                  <c:v>0.89878463906753514</c:v>
                </c:pt>
                <c:pt idx="925">
                  <c:v>0.89878463906753514</c:v>
                </c:pt>
                <c:pt idx="926">
                  <c:v>0.89878463906753514</c:v>
                </c:pt>
                <c:pt idx="927">
                  <c:v>0.89878463906753514</c:v>
                </c:pt>
                <c:pt idx="928">
                  <c:v>0.89878463906753514</c:v>
                </c:pt>
                <c:pt idx="929">
                  <c:v>0.89878463906753514</c:v>
                </c:pt>
                <c:pt idx="930">
                  <c:v>0.89878463906753514</c:v>
                </c:pt>
                <c:pt idx="931">
                  <c:v>0.89878463906753514</c:v>
                </c:pt>
                <c:pt idx="932">
                  <c:v>0.89878463906753514</c:v>
                </c:pt>
                <c:pt idx="933">
                  <c:v>0.89878463906753514</c:v>
                </c:pt>
                <c:pt idx="934">
                  <c:v>0.89878463906753514</c:v>
                </c:pt>
                <c:pt idx="935">
                  <c:v>0.89878463906753514</c:v>
                </c:pt>
                <c:pt idx="936">
                  <c:v>0.89878463906753514</c:v>
                </c:pt>
                <c:pt idx="937">
                  <c:v>0.89878463906753514</c:v>
                </c:pt>
                <c:pt idx="938">
                  <c:v>0.89878463906753514</c:v>
                </c:pt>
                <c:pt idx="939">
                  <c:v>0.89878463906753514</c:v>
                </c:pt>
                <c:pt idx="940">
                  <c:v>0.89878463906753514</c:v>
                </c:pt>
                <c:pt idx="941">
                  <c:v>0.89878463906753514</c:v>
                </c:pt>
                <c:pt idx="942">
                  <c:v>0.89878463906753514</c:v>
                </c:pt>
                <c:pt idx="943">
                  <c:v>0.89878463906753514</c:v>
                </c:pt>
                <c:pt idx="944">
                  <c:v>0.89878463906753514</c:v>
                </c:pt>
                <c:pt idx="945">
                  <c:v>0.89878463906753514</c:v>
                </c:pt>
                <c:pt idx="946">
                  <c:v>0.89878463906753514</c:v>
                </c:pt>
                <c:pt idx="947">
                  <c:v>0.89878463906753514</c:v>
                </c:pt>
                <c:pt idx="948">
                  <c:v>0.89878463906753514</c:v>
                </c:pt>
                <c:pt idx="949">
                  <c:v>0.89878463906753514</c:v>
                </c:pt>
                <c:pt idx="950">
                  <c:v>0.89878463906753514</c:v>
                </c:pt>
                <c:pt idx="951">
                  <c:v>0.89878463906753514</c:v>
                </c:pt>
                <c:pt idx="952">
                  <c:v>0.89878463906753514</c:v>
                </c:pt>
                <c:pt idx="953">
                  <c:v>0.89878463906753514</c:v>
                </c:pt>
                <c:pt idx="954">
                  <c:v>0.89878463906753514</c:v>
                </c:pt>
                <c:pt idx="955">
                  <c:v>0.89878463906753514</c:v>
                </c:pt>
                <c:pt idx="956">
                  <c:v>0.89878463906753514</c:v>
                </c:pt>
                <c:pt idx="957">
                  <c:v>0.89878463906753514</c:v>
                </c:pt>
                <c:pt idx="958">
                  <c:v>0.89878463906753514</c:v>
                </c:pt>
                <c:pt idx="959">
                  <c:v>0.89878463906753514</c:v>
                </c:pt>
                <c:pt idx="960">
                  <c:v>0.89878463906753514</c:v>
                </c:pt>
                <c:pt idx="961">
                  <c:v>0.89878463906753514</c:v>
                </c:pt>
                <c:pt idx="962">
                  <c:v>0.89878463906753514</c:v>
                </c:pt>
                <c:pt idx="963">
                  <c:v>0.89878463906753514</c:v>
                </c:pt>
                <c:pt idx="964">
                  <c:v>0.89878463906753514</c:v>
                </c:pt>
                <c:pt idx="965">
                  <c:v>0.89878463906753514</c:v>
                </c:pt>
                <c:pt idx="966">
                  <c:v>0.89878463906753514</c:v>
                </c:pt>
                <c:pt idx="967">
                  <c:v>0.89878463906753514</c:v>
                </c:pt>
                <c:pt idx="968">
                  <c:v>0.89878463906753514</c:v>
                </c:pt>
                <c:pt idx="969">
                  <c:v>0.89878463906753514</c:v>
                </c:pt>
                <c:pt idx="970">
                  <c:v>0.89878463906753514</c:v>
                </c:pt>
                <c:pt idx="971">
                  <c:v>0.89878463906753514</c:v>
                </c:pt>
                <c:pt idx="972">
                  <c:v>0.89878463906753514</c:v>
                </c:pt>
                <c:pt idx="973">
                  <c:v>0.89878463906753514</c:v>
                </c:pt>
                <c:pt idx="974">
                  <c:v>0.89878463906753514</c:v>
                </c:pt>
                <c:pt idx="975">
                  <c:v>0.89878463906753514</c:v>
                </c:pt>
                <c:pt idx="976">
                  <c:v>0.89878463906753514</c:v>
                </c:pt>
                <c:pt idx="977">
                  <c:v>0.89878463906753514</c:v>
                </c:pt>
                <c:pt idx="978">
                  <c:v>0.89878463906753514</c:v>
                </c:pt>
                <c:pt idx="979">
                  <c:v>0.89878463906753514</c:v>
                </c:pt>
                <c:pt idx="980">
                  <c:v>0.89878463906753514</c:v>
                </c:pt>
                <c:pt idx="981">
                  <c:v>0.89878463906753514</c:v>
                </c:pt>
                <c:pt idx="982">
                  <c:v>0.89878463906753514</c:v>
                </c:pt>
                <c:pt idx="983">
                  <c:v>0.89878463906753514</c:v>
                </c:pt>
                <c:pt idx="984">
                  <c:v>0.89878463906753514</c:v>
                </c:pt>
                <c:pt idx="985">
                  <c:v>0.89878463906753514</c:v>
                </c:pt>
                <c:pt idx="986">
                  <c:v>0.89878463906753514</c:v>
                </c:pt>
                <c:pt idx="987">
                  <c:v>0.89878463906753514</c:v>
                </c:pt>
                <c:pt idx="988">
                  <c:v>0.89878463906753514</c:v>
                </c:pt>
                <c:pt idx="989">
                  <c:v>0.89878463906753514</c:v>
                </c:pt>
                <c:pt idx="990">
                  <c:v>0.89878463906753514</c:v>
                </c:pt>
                <c:pt idx="991">
                  <c:v>0.89878463906753514</c:v>
                </c:pt>
                <c:pt idx="992">
                  <c:v>0.89878463906753514</c:v>
                </c:pt>
                <c:pt idx="993">
                  <c:v>0.89878463906753514</c:v>
                </c:pt>
                <c:pt idx="994">
                  <c:v>0.89878463906753514</c:v>
                </c:pt>
                <c:pt idx="995">
                  <c:v>0.89878463906753514</c:v>
                </c:pt>
                <c:pt idx="996">
                  <c:v>0.89878463906753514</c:v>
                </c:pt>
                <c:pt idx="997">
                  <c:v>0.89878463906753514</c:v>
                </c:pt>
                <c:pt idx="998">
                  <c:v>0.89878463906753514</c:v>
                </c:pt>
                <c:pt idx="999">
                  <c:v>0.89878463906753514</c:v>
                </c:pt>
                <c:pt idx="1000">
                  <c:v>0.89878463906753514</c:v>
                </c:pt>
                <c:pt idx="1001">
                  <c:v>0.89878463906753514</c:v>
                </c:pt>
                <c:pt idx="1002">
                  <c:v>0.89878463906753514</c:v>
                </c:pt>
                <c:pt idx="1003">
                  <c:v>0.89878463906753514</c:v>
                </c:pt>
                <c:pt idx="1004">
                  <c:v>0.89878463906753514</c:v>
                </c:pt>
                <c:pt idx="1005">
                  <c:v>0.89878463906753514</c:v>
                </c:pt>
                <c:pt idx="1006">
                  <c:v>0.89878463906753514</c:v>
                </c:pt>
                <c:pt idx="1007">
                  <c:v>0.89878463906753514</c:v>
                </c:pt>
                <c:pt idx="1008">
                  <c:v>0.89878463906753514</c:v>
                </c:pt>
                <c:pt idx="1009">
                  <c:v>0.89781192841919499</c:v>
                </c:pt>
                <c:pt idx="1010">
                  <c:v>0.89781192841919499</c:v>
                </c:pt>
                <c:pt idx="1011">
                  <c:v>0.89781192841919499</c:v>
                </c:pt>
                <c:pt idx="1012">
                  <c:v>0.89781192841919499</c:v>
                </c:pt>
                <c:pt idx="1013">
                  <c:v>0.89781192841919499</c:v>
                </c:pt>
                <c:pt idx="1014">
                  <c:v>0.89781192841919499</c:v>
                </c:pt>
                <c:pt idx="1015">
                  <c:v>0.89781192841919499</c:v>
                </c:pt>
                <c:pt idx="1016">
                  <c:v>0.89781192841919499</c:v>
                </c:pt>
                <c:pt idx="1017">
                  <c:v>0.89781192841919499</c:v>
                </c:pt>
                <c:pt idx="1018">
                  <c:v>0.89781192841919499</c:v>
                </c:pt>
                <c:pt idx="1019">
                  <c:v>0.89781192841919499</c:v>
                </c:pt>
                <c:pt idx="1020">
                  <c:v>0.89781192841919499</c:v>
                </c:pt>
                <c:pt idx="1021">
                  <c:v>0.89781192841919499</c:v>
                </c:pt>
                <c:pt idx="1022">
                  <c:v>0.89781192841919499</c:v>
                </c:pt>
                <c:pt idx="1023">
                  <c:v>0.89781192841919499</c:v>
                </c:pt>
                <c:pt idx="1024">
                  <c:v>0.89781192841919499</c:v>
                </c:pt>
                <c:pt idx="1025">
                  <c:v>0.89781192841919499</c:v>
                </c:pt>
                <c:pt idx="1026">
                  <c:v>0.89781192841919499</c:v>
                </c:pt>
                <c:pt idx="1027">
                  <c:v>0.89781192841919499</c:v>
                </c:pt>
                <c:pt idx="1028">
                  <c:v>0.89781192841919499</c:v>
                </c:pt>
                <c:pt idx="1029">
                  <c:v>0.89781192841919499</c:v>
                </c:pt>
                <c:pt idx="1030">
                  <c:v>0.89781192841919499</c:v>
                </c:pt>
                <c:pt idx="1031">
                  <c:v>0.89781192841919499</c:v>
                </c:pt>
                <c:pt idx="1032">
                  <c:v>0.89781192841919499</c:v>
                </c:pt>
                <c:pt idx="1033">
                  <c:v>0.89781192841919499</c:v>
                </c:pt>
                <c:pt idx="1034">
                  <c:v>0.89781192841919499</c:v>
                </c:pt>
                <c:pt idx="1035">
                  <c:v>0.89781192841919499</c:v>
                </c:pt>
                <c:pt idx="1036">
                  <c:v>0.89781192841919499</c:v>
                </c:pt>
                <c:pt idx="1037">
                  <c:v>0.89781192841919499</c:v>
                </c:pt>
                <c:pt idx="1038">
                  <c:v>0.89781192841919499</c:v>
                </c:pt>
                <c:pt idx="1039">
                  <c:v>0.89781192841919499</c:v>
                </c:pt>
                <c:pt idx="1040">
                  <c:v>0.89781192841919499</c:v>
                </c:pt>
                <c:pt idx="1041">
                  <c:v>0.89781192841919499</c:v>
                </c:pt>
                <c:pt idx="1042">
                  <c:v>0.89781192841919499</c:v>
                </c:pt>
                <c:pt idx="1043">
                  <c:v>0.89781192841919499</c:v>
                </c:pt>
                <c:pt idx="1044">
                  <c:v>0.89781192841919499</c:v>
                </c:pt>
                <c:pt idx="1045">
                  <c:v>0.89781192841919499</c:v>
                </c:pt>
                <c:pt idx="1046">
                  <c:v>0.89679973909741362</c:v>
                </c:pt>
                <c:pt idx="1047">
                  <c:v>0.89679973909741362</c:v>
                </c:pt>
                <c:pt idx="1048">
                  <c:v>0.89679973909741362</c:v>
                </c:pt>
                <c:pt idx="1049">
                  <c:v>0.89679973909741362</c:v>
                </c:pt>
                <c:pt idx="1050">
                  <c:v>0.89679973909741362</c:v>
                </c:pt>
                <c:pt idx="1051">
                  <c:v>0.89679973909741362</c:v>
                </c:pt>
                <c:pt idx="1052">
                  <c:v>0.89679973909741362</c:v>
                </c:pt>
                <c:pt idx="1053">
                  <c:v>0.89679973909741362</c:v>
                </c:pt>
                <c:pt idx="1054">
                  <c:v>0.89679973909741362</c:v>
                </c:pt>
                <c:pt idx="1055">
                  <c:v>0.89679973909741362</c:v>
                </c:pt>
                <c:pt idx="1056">
                  <c:v>0.89679973909741362</c:v>
                </c:pt>
                <c:pt idx="1057">
                  <c:v>0.89679973909741362</c:v>
                </c:pt>
                <c:pt idx="1058">
                  <c:v>0.89679973909741362</c:v>
                </c:pt>
                <c:pt idx="1059">
                  <c:v>0.89679973909741362</c:v>
                </c:pt>
                <c:pt idx="1060">
                  <c:v>0.89679973909741362</c:v>
                </c:pt>
                <c:pt idx="1061">
                  <c:v>0.89679973909741362</c:v>
                </c:pt>
                <c:pt idx="1062">
                  <c:v>0.89679973909741362</c:v>
                </c:pt>
                <c:pt idx="1063">
                  <c:v>0.89679973909741362</c:v>
                </c:pt>
                <c:pt idx="1064">
                  <c:v>0.89679973909741362</c:v>
                </c:pt>
                <c:pt idx="1065">
                  <c:v>0.89679973909741362</c:v>
                </c:pt>
                <c:pt idx="1066">
                  <c:v>0.89576536800271922</c:v>
                </c:pt>
                <c:pt idx="1067">
                  <c:v>0.89576536800271922</c:v>
                </c:pt>
                <c:pt idx="1068">
                  <c:v>0.89576536800271922</c:v>
                </c:pt>
                <c:pt idx="1069">
                  <c:v>0.89576536800271922</c:v>
                </c:pt>
                <c:pt idx="1070">
                  <c:v>0.89576536800271922</c:v>
                </c:pt>
                <c:pt idx="1071">
                  <c:v>0.89576536800271922</c:v>
                </c:pt>
                <c:pt idx="1072">
                  <c:v>0.89576536800271922</c:v>
                </c:pt>
                <c:pt idx="1073">
                  <c:v>0.89576536800271922</c:v>
                </c:pt>
                <c:pt idx="1074">
                  <c:v>0.89576536800271922</c:v>
                </c:pt>
                <c:pt idx="1075">
                  <c:v>0.89576536800271922</c:v>
                </c:pt>
                <c:pt idx="1076">
                  <c:v>0.89576536800271922</c:v>
                </c:pt>
                <c:pt idx="1077">
                  <c:v>0.89576536800271922</c:v>
                </c:pt>
                <c:pt idx="1078">
                  <c:v>0.89576536800271922</c:v>
                </c:pt>
                <c:pt idx="1079">
                  <c:v>0.89576536800271922</c:v>
                </c:pt>
                <c:pt idx="1080">
                  <c:v>0.89576536800271922</c:v>
                </c:pt>
                <c:pt idx="1081">
                  <c:v>0.89576536800271922</c:v>
                </c:pt>
                <c:pt idx="1082">
                  <c:v>0.89576536800271922</c:v>
                </c:pt>
                <c:pt idx="1083">
                  <c:v>0.89576536800271922</c:v>
                </c:pt>
                <c:pt idx="1084">
                  <c:v>0.89576536800271922</c:v>
                </c:pt>
                <c:pt idx="1085">
                  <c:v>0.89576536800271922</c:v>
                </c:pt>
                <c:pt idx="1086">
                  <c:v>0.89576536800271922</c:v>
                </c:pt>
                <c:pt idx="1087">
                  <c:v>0.89576536800271922</c:v>
                </c:pt>
                <c:pt idx="1088">
                  <c:v>0.89576536800271922</c:v>
                </c:pt>
                <c:pt idx="1089">
                  <c:v>0.89576536800271922</c:v>
                </c:pt>
                <c:pt idx="1090">
                  <c:v>0.89576536800271922</c:v>
                </c:pt>
                <c:pt idx="1091">
                  <c:v>0.89576536800271922</c:v>
                </c:pt>
                <c:pt idx="1092">
                  <c:v>0.89576536800271922</c:v>
                </c:pt>
                <c:pt idx="1093">
                  <c:v>0.89576536800271922</c:v>
                </c:pt>
                <c:pt idx="1094">
                  <c:v>0.89576536800271922</c:v>
                </c:pt>
                <c:pt idx="1095">
                  <c:v>0.89576536800271922</c:v>
                </c:pt>
                <c:pt idx="1096">
                  <c:v>0.89576536800271922</c:v>
                </c:pt>
                <c:pt idx="1097">
                  <c:v>0.89576536800271922</c:v>
                </c:pt>
                <c:pt idx="1098">
                  <c:v>0.89576536800271922</c:v>
                </c:pt>
                <c:pt idx="1099">
                  <c:v>0.89576536800271922</c:v>
                </c:pt>
                <c:pt idx="1100">
                  <c:v>0.89576536800271922</c:v>
                </c:pt>
                <c:pt idx="1101">
                  <c:v>0.89576536800271922</c:v>
                </c:pt>
                <c:pt idx="1102">
                  <c:v>0.89576536800271922</c:v>
                </c:pt>
                <c:pt idx="1103">
                  <c:v>0.89576536800271922</c:v>
                </c:pt>
                <c:pt idx="1104">
                  <c:v>0.89576536800271922</c:v>
                </c:pt>
                <c:pt idx="1105">
                  <c:v>0.89576536800271922</c:v>
                </c:pt>
                <c:pt idx="1106">
                  <c:v>0.89576536800271922</c:v>
                </c:pt>
                <c:pt idx="1107">
                  <c:v>0.89576536800271922</c:v>
                </c:pt>
                <c:pt idx="1108">
                  <c:v>0.89576536800271922</c:v>
                </c:pt>
                <c:pt idx="1109">
                  <c:v>0.89576536800271922</c:v>
                </c:pt>
                <c:pt idx="1110">
                  <c:v>0.89576536800271922</c:v>
                </c:pt>
                <c:pt idx="1111">
                  <c:v>0.89576536800271922</c:v>
                </c:pt>
                <c:pt idx="1112">
                  <c:v>0.89576536800271922</c:v>
                </c:pt>
                <c:pt idx="1113">
                  <c:v>0.89576536800271922</c:v>
                </c:pt>
                <c:pt idx="1114">
                  <c:v>0.89576536800271922</c:v>
                </c:pt>
                <c:pt idx="1115">
                  <c:v>0.89576536800271922</c:v>
                </c:pt>
                <c:pt idx="1116">
                  <c:v>0.89576536800271922</c:v>
                </c:pt>
                <c:pt idx="1117">
                  <c:v>0.89576536800271922</c:v>
                </c:pt>
                <c:pt idx="1118">
                  <c:v>0.89576536800271922</c:v>
                </c:pt>
                <c:pt idx="1119">
                  <c:v>0.89576536800271922</c:v>
                </c:pt>
                <c:pt idx="1120">
                  <c:v>0.89576536800271922</c:v>
                </c:pt>
                <c:pt idx="1121">
                  <c:v>0.89576536800271922</c:v>
                </c:pt>
                <c:pt idx="1122">
                  <c:v>0.89576536800271922</c:v>
                </c:pt>
                <c:pt idx="1123">
                  <c:v>0.89576536800271922</c:v>
                </c:pt>
                <c:pt idx="1124">
                  <c:v>0.89576536800271922</c:v>
                </c:pt>
                <c:pt idx="1125">
                  <c:v>0.89576536800271922</c:v>
                </c:pt>
                <c:pt idx="1126">
                  <c:v>0.89576536800271922</c:v>
                </c:pt>
                <c:pt idx="1127">
                  <c:v>0.89576536800271922</c:v>
                </c:pt>
                <c:pt idx="1128">
                  <c:v>0.89576536800271922</c:v>
                </c:pt>
                <c:pt idx="1129">
                  <c:v>0.89576536800271922</c:v>
                </c:pt>
                <c:pt idx="1130">
                  <c:v>0.89576536800271922</c:v>
                </c:pt>
                <c:pt idx="1131">
                  <c:v>0.89576536800271922</c:v>
                </c:pt>
                <c:pt idx="1132">
                  <c:v>0.89576536800271922</c:v>
                </c:pt>
                <c:pt idx="1133">
                  <c:v>0.89576536800271922</c:v>
                </c:pt>
                <c:pt idx="1134">
                  <c:v>0.89576536800271922</c:v>
                </c:pt>
                <c:pt idx="1135">
                  <c:v>0.89576536800271922</c:v>
                </c:pt>
                <c:pt idx="1136">
                  <c:v>0.89576536800271922</c:v>
                </c:pt>
                <c:pt idx="1137">
                  <c:v>0.89576536800271922</c:v>
                </c:pt>
                <c:pt idx="1138">
                  <c:v>0.89576536800271922</c:v>
                </c:pt>
                <c:pt idx="1139">
                  <c:v>0.89576536800271922</c:v>
                </c:pt>
                <c:pt idx="1140">
                  <c:v>0.89576536800271922</c:v>
                </c:pt>
                <c:pt idx="1141">
                  <c:v>0.89576536800271922</c:v>
                </c:pt>
                <c:pt idx="1142">
                  <c:v>0.89576536800271922</c:v>
                </c:pt>
                <c:pt idx="1143">
                  <c:v>0.89576536800271922</c:v>
                </c:pt>
                <c:pt idx="1144">
                  <c:v>0.89576536800271922</c:v>
                </c:pt>
                <c:pt idx="1145">
                  <c:v>0.89576536800271922</c:v>
                </c:pt>
                <c:pt idx="1146">
                  <c:v>0.89576536800271922</c:v>
                </c:pt>
                <c:pt idx="1147">
                  <c:v>0.89576536800271922</c:v>
                </c:pt>
                <c:pt idx="1148">
                  <c:v>0.89576536800271922</c:v>
                </c:pt>
                <c:pt idx="1149">
                  <c:v>0.89576536800271922</c:v>
                </c:pt>
                <c:pt idx="1150">
                  <c:v>0.89576536800271922</c:v>
                </c:pt>
                <c:pt idx="1151">
                  <c:v>0.89576536800271922</c:v>
                </c:pt>
                <c:pt idx="1152">
                  <c:v>0.89576536800271922</c:v>
                </c:pt>
                <c:pt idx="1153">
                  <c:v>0.89576536800271922</c:v>
                </c:pt>
                <c:pt idx="1154">
                  <c:v>0.89576536800271922</c:v>
                </c:pt>
                <c:pt idx="1155">
                  <c:v>0.89576536800271922</c:v>
                </c:pt>
                <c:pt idx="1156">
                  <c:v>0.89576536800271922</c:v>
                </c:pt>
                <c:pt idx="1157">
                  <c:v>0.89576536800271922</c:v>
                </c:pt>
                <c:pt idx="1158">
                  <c:v>0.89576536800271922</c:v>
                </c:pt>
                <c:pt idx="1159">
                  <c:v>0.89576536800271922</c:v>
                </c:pt>
                <c:pt idx="1160">
                  <c:v>0.89576536800271922</c:v>
                </c:pt>
                <c:pt idx="1161">
                  <c:v>0.89576536800271922</c:v>
                </c:pt>
                <c:pt idx="1162">
                  <c:v>0.89576536800271922</c:v>
                </c:pt>
                <c:pt idx="1163">
                  <c:v>0.89576536800271922</c:v>
                </c:pt>
                <c:pt idx="1164">
                  <c:v>0.89576536800271922</c:v>
                </c:pt>
                <c:pt idx="1165">
                  <c:v>0.89576536800271922</c:v>
                </c:pt>
                <c:pt idx="1166">
                  <c:v>0.89576536800271922</c:v>
                </c:pt>
                <c:pt idx="1167">
                  <c:v>0.89576536800271922</c:v>
                </c:pt>
                <c:pt idx="1168">
                  <c:v>0.89576536800271922</c:v>
                </c:pt>
                <c:pt idx="1169">
                  <c:v>0.89576536800271922</c:v>
                </c:pt>
                <c:pt idx="1170">
                  <c:v>0.89576536800271922</c:v>
                </c:pt>
                <c:pt idx="1171">
                  <c:v>0.89576536800271922</c:v>
                </c:pt>
                <c:pt idx="1172">
                  <c:v>0.89576536800271922</c:v>
                </c:pt>
                <c:pt idx="1173">
                  <c:v>0.89576536800271922</c:v>
                </c:pt>
                <c:pt idx="1174">
                  <c:v>0.89576536800271922</c:v>
                </c:pt>
                <c:pt idx="1175">
                  <c:v>0.89576536800271922</c:v>
                </c:pt>
                <c:pt idx="1176">
                  <c:v>0.89576536800271922</c:v>
                </c:pt>
                <c:pt idx="1177">
                  <c:v>0.89576536800271922</c:v>
                </c:pt>
                <c:pt idx="1178">
                  <c:v>0.89576536800271922</c:v>
                </c:pt>
                <c:pt idx="1179">
                  <c:v>0.89576536800271922</c:v>
                </c:pt>
                <c:pt idx="1180">
                  <c:v>0.89576536800271922</c:v>
                </c:pt>
                <c:pt idx="1181">
                  <c:v>0.89576536800271922</c:v>
                </c:pt>
                <c:pt idx="1182">
                  <c:v>0.89576536800271922</c:v>
                </c:pt>
                <c:pt idx="1183">
                  <c:v>0.89576536800271922</c:v>
                </c:pt>
                <c:pt idx="1184">
                  <c:v>0.89576536800271922</c:v>
                </c:pt>
                <c:pt idx="1185">
                  <c:v>0.89576536800271922</c:v>
                </c:pt>
                <c:pt idx="1186">
                  <c:v>0.89576536800271922</c:v>
                </c:pt>
                <c:pt idx="1187">
                  <c:v>0.89576536800271922</c:v>
                </c:pt>
                <c:pt idx="1188">
                  <c:v>0.89576536800271922</c:v>
                </c:pt>
                <c:pt idx="1189">
                  <c:v>0.89576536800271922</c:v>
                </c:pt>
                <c:pt idx="1190">
                  <c:v>0.89576536800271922</c:v>
                </c:pt>
                <c:pt idx="1191">
                  <c:v>0.89576536800271922</c:v>
                </c:pt>
                <c:pt idx="1192">
                  <c:v>0.89576536800271922</c:v>
                </c:pt>
                <c:pt idx="1193">
                  <c:v>0.89576536800271922</c:v>
                </c:pt>
                <c:pt idx="1194">
                  <c:v>0.89576536800271922</c:v>
                </c:pt>
                <c:pt idx="1195">
                  <c:v>0.89576536800271922</c:v>
                </c:pt>
                <c:pt idx="1196">
                  <c:v>0.89576536800271922</c:v>
                </c:pt>
                <c:pt idx="1197">
                  <c:v>0.89576536800271922</c:v>
                </c:pt>
                <c:pt idx="1198">
                  <c:v>0.89576536800271922</c:v>
                </c:pt>
                <c:pt idx="1199">
                  <c:v>0.89576536800271922</c:v>
                </c:pt>
                <c:pt idx="1200">
                  <c:v>0.89576536800271922</c:v>
                </c:pt>
                <c:pt idx="1201">
                  <c:v>0.89576536800271922</c:v>
                </c:pt>
                <c:pt idx="1202">
                  <c:v>0.89576536800271922</c:v>
                </c:pt>
                <c:pt idx="1203">
                  <c:v>0.89576536800271922</c:v>
                </c:pt>
                <c:pt idx="1204">
                  <c:v>0.89576536800271922</c:v>
                </c:pt>
                <c:pt idx="1205">
                  <c:v>0.89576536800271922</c:v>
                </c:pt>
                <c:pt idx="1206">
                  <c:v>0.89576536800271922</c:v>
                </c:pt>
                <c:pt idx="1207">
                  <c:v>0.89576536800271922</c:v>
                </c:pt>
                <c:pt idx="1208">
                  <c:v>0.89576536800271922</c:v>
                </c:pt>
                <c:pt idx="1209">
                  <c:v>0.89576536800271922</c:v>
                </c:pt>
                <c:pt idx="1210">
                  <c:v>0.89576536800271922</c:v>
                </c:pt>
                <c:pt idx="1211">
                  <c:v>0.89576536800271922</c:v>
                </c:pt>
                <c:pt idx="1212">
                  <c:v>0.89576536800271922</c:v>
                </c:pt>
                <c:pt idx="1213">
                  <c:v>0.89576536800271922</c:v>
                </c:pt>
                <c:pt idx="1214">
                  <c:v>0.89576536800271922</c:v>
                </c:pt>
                <c:pt idx="1215">
                  <c:v>0.89576536800271922</c:v>
                </c:pt>
                <c:pt idx="1216">
                  <c:v>0.89576536800271922</c:v>
                </c:pt>
                <c:pt idx="1217">
                  <c:v>0.89576536800271922</c:v>
                </c:pt>
                <c:pt idx="1218">
                  <c:v>0.89576536800271922</c:v>
                </c:pt>
                <c:pt idx="1219">
                  <c:v>0.89576536800271922</c:v>
                </c:pt>
                <c:pt idx="1220">
                  <c:v>0.89576536800271922</c:v>
                </c:pt>
                <c:pt idx="1221">
                  <c:v>0.89576536800271922</c:v>
                </c:pt>
                <c:pt idx="1222">
                  <c:v>0.89576536800271922</c:v>
                </c:pt>
                <c:pt idx="1223">
                  <c:v>0.89576536800271922</c:v>
                </c:pt>
                <c:pt idx="1224">
                  <c:v>0.89576536800271922</c:v>
                </c:pt>
                <c:pt idx="1225">
                  <c:v>0.89576536800271922</c:v>
                </c:pt>
                <c:pt idx="1226">
                  <c:v>0.89576536800271922</c:v>
                </c:pt>
                <c:pt idx="1227">
                  <c:v>0.89576536800271922</c:v>
                </c:pt>
                <c:pt idx="1228">
                  <c:v>0.89576536800271922</c:v>
                </c:pt>
                <c:pt idx="1229">
                  <c:v>0.89576536800271922</c:v>
                </c:pt>
                <c:pt idx="1230">
                  <c:v>0.89576536800271922</c:v>
                </c:pt>
                <c:pt idx="1231">
                  <c:v>0.89576536800271922</c:v>
                </c:pt>
                <c:pt idx="1232">
                  <c:v>0.89576536800271922</c:v>
                </c:pt>
                <c:pt idx="1233">
                  <c:v>0.89576536800271922</c:v>
                </c:pt>
                <c:pt idx="1234">
                  <c:v>0.89576536800271922</c:v>
                </c:pt>
                <c:pt idx="1235">
                  <c:v>0.89576536800271922</c:v>
                </c:pt>
                <c:pt idx="1236">
                  <c:v>0.89576536800271922</c:v>
                </c:pt>
                <c:pt idx="1237">
                  <c:v>0.89576536800271922</c:v>
                </c:pt>
                <c:pt idx="1238">
                  <c:v>0.89576536800271922</c:v>
                </c:pt>
                <c:pt idx="1239">
                  <c:v>0.89576536800271922</c:v>
                </c:pt>
                <c:pt idx="1240">
                  <c:v>0.89576536800271922</c:v>
                </c:pt>
                <c:pt idx="1241">
                  <c:v>0.89576536800271922</c:v>
                </c:pt>
                <c:pt idx="1242">
                  <c:v>0.89576536800271922</c:v>
                </c:pt>
                <c:pt idx="1243">
                  <c:v>0.89576536800271922</c:v>
                </c:pt>
                <c:pt idx="1244">
                  <c:v>0.89576536800271922</c:v>
                </c:pt>
                <c:pt idx="1245">
                  <c:v>0.89576536800271922</c:v>
                </c:pt>
                <c:pt idx="1246">
                  <c:v>0.89576536800271922</c:v>
                </c:pt>
                <c:pt idx="1247">
                  <c:v>0.89576536800271922</c:v>
                </c:pt>
                <c:pt idx="1248">
                  <c:v>0.89576536800271922</c:v>
                </c:pt>
                <c:pt idx="1249">
                  <c:v>0.89576536800271922</c:v>
                </c:pt>
                <c:pt idx="1250">
                  <c:v>0.89576536800271922</c:v>
                </c:pt>
                <c:pt idx="1251">
                  <c:v>0.89576536800271922</c:v>
                </c:pt>
                <c:pt idx="1252">
                  <c:v>0.89576536800271922</c:v>
                </c:pt>
                <c:pt idx="1253">
                  <c:v>0.89576536800271922</c:v>
                </c:pt>
                <c:pt idx="1254">
                  <c:v>0.89576536800271922</c:v>
                </c:pt>
                <c:pt idx="1255">
                  <c:v>0.89576536800271922</c:v>
                </c:pt>
                <c:pt idx="1256">
                  <c:v>0.89576536800271922</c:v>
                </c:pt>
                <c:pt idx="1257">
                  <c:v>0.89576536800271922</c:v>
                </c:pt>
                <c:pt idx="1258">
                  <c:v>0.89576536800271922</c:v>
                </c:pt>
                <c:pt idx="1259">
                  <c:v>0.89576536800271922</c:v>
                </c:pt>
                <c:pt idx="1260">
                  <c:v>0.89576536800271922</c:v>
                </c:pt>
                <c:pt idx="1261">
                  <c:v>0.89576536800271922</c:v>
                </c:pt>
                <c:pt idx="1262">
                  <c:v>0.89576536800271922</c:v>
                </c:pt>
                <c:pt idx="1263">
                  <c:v>0.89576536800271922</c:v>
                </c:pt>
                <c:pt idx="1264">
                  <c:v>0.89576536800271922</c:v>
                </c:pt>
                <c:pt idx="1265">
                  <c:v>0.89576536800271922</c:v>
                </c:pt>
                <c:pt idx="1266">
                  <c:v>0.89576536800271922</c:v>
                </c:pt>
                <c:pt idx="1267">
                  <c:v>0.89576536800271922</c:v>
                </c:pt>
                <c:pt idx="1268">
                  <c:v>0.89576536800271922</c:v>
                </c:pt>
                <c:pt idx="1269">
                  <c:v>0.89576536800271922</c:v>
                </c:pt>
                <c:pt idx="1270">
                  <c:v>0.89576536800271922</c:v>
                </c:pt>
                <c:pt idx="1271">
                  <c:v>0.89576536800271922</c:v>
                </c:pt>
                <c:pt idx="1272">
                  <c:v>0.89576536800271922</c:v>
                </c:pt>
                <c:pt idx="1273">
                  <c:v>0.89576536800271922</c:v>
                </c:pt>
                <c:pt idx="1274">
                  <c:v>0.89576536800271922</c:v>
                </c:pt>
                <c:pt idx="1275">
                  <c:v>0.89576536800271922</c:v>
                </c:pt>
                <c:pt idx="1276">
                  <c:v>0.89576536800271922</c:v>
                </c:pt>
                <c:pt idx="1277">
                  <c:v>0.89576536800271922</c:v>
                </c:pt>
                <c:pt idx="1278">
                  <c:v>0.89576536800271922</c:v>
                </c:pt>
                <c:pt idx="1279">
                  <c:v>0.89576536800271922</c:v>
                </c:pt>
                <c:pt idx="1280">
                  <c:v>0.89576536800271922</c:v>
                </c:pt>
                <c:pt idx="1281">
                  <c:v>0.89576536800271922</c:v>
                </c:pt>
                <c:pt idx="1282">
                  <c:v>0.89576536800271922</c:v>
                </c:pt>
                <c:pt idx="1283">
                  <c:v>0.89576536800271922</c:v>
                </c:pt>
                <c:pt idx="1284">
                  <c:v>0.89576536800271922</c:v>
                </c:pt>
                <c:pt idx="1285">
                  <c:v>0.89576536800271922</c:v>
                </c:pt>
                <c:pt idx="1286">
                  <c:v>0.89576536800271922</c:v>
                </c:pt>
                <c:pt idx="1287">
                  <c:v>0.89576536800271922</c:v>
                </c:pt>
                <c:pt idx="1288">
                  <c:v>0.89576536800271922</c:v>
                </c:pt>
                <c:pt idx="1289">
                  <c:v>0.89576536800271922</c:v>
                </c:pt>
                <c:pt idx="1290">
                  <c:v>0.89576536800271922</c:v>
                </c:pt>
                <c:pt idx="1291">
                  <c:v>0.89576536800271922</c:v>
                </c:pt>
                <c:pt idx="1292">
                  <c:v>0.89576536800271922</c:v>
                </c:pt>
                <c:pt idx="1293">
                  <c:v>0.89576536800271922</c:v>
                </c:pt>
                <c:pt idx="1294">
                  <c:v>0.89576536800271922</c:v>
                </c:pt>
                <c:pt idx="1295">
                  <c:v>0.89576536800271922</c:v>
                </c:pt>
                <c:pt idx="1296">
                  <c:v>0.89576536800271922</c:v>
                </c:pt>
                <c:pt idx="1297">
                  <c:v>0.89576536800271922</c:v>
                </c:pt>
                <c:pt idx="1298">
                  <c:v>0.89576536800271922</c:v>
                </c:pt>
                <c:pt idx="1299">
                  <c:v>0.89576536800271922</c:v>
                </c:pt>
                <c:pt idx="1300">
                  <c:v>0.89576536800271922</c:v>
                </c:pt>
                <c:pt idx="1301">
                  <c:v>0.89576536800271922</c:v>
                </c:pt>
                <c:pt idx="1302">
                  <c:v>0.89576536800271922</c:v>
                </c:pt>
                <c:pt idx="1303">
                  <c:v>0.89576536800271922</c:v>
                </c:pt>
                <c:pt idx="1304">
                  <c:v>0.89576536800271922</c:v>
                </c:pt>
                <c:pt idx="1305">
                  <c:v>0.89576536800271922</c:v>
                </c:pt>
                <c:pt idx="1306">
                  <c:v>0.89576536800271922</c:v>
                </c:pt>
                <c:pt idx="1307">
                  <c:v>0.89576536800271922</c:v>
                </c:pt>
                <c:pt idx="1308">
                  <c:v>0.89576536800271922</c:v>
                </c:pt>
                <c:pt idx="1309">
                  <c:v>0.89576536800271922</c:v>
                </c:pt>
                <c:pt idx="1310">
                  <c:v>0.89576536800271922</c:v>
                </c:pt>
                <c:pt idx="1311">
                  <c:v>0.89576536800271922</c:v>
                </c:pt>
                <c:pt idx="1312">
                  <c:v>0.89576536800271922</c:v>
                </c:pt>
                <c:pt idx="1313">
                  <c:v>0.89576536800271922</c:v>
                </c:pt>
                <c:pt idx="1314">
                  <c:v>0.89576536800271922</c:v>
                </c:pt>
                <c:pt idx="1315">
                  <c:v>0.89576536800271922</c:v>
                </c:pt>
                <c:pt idx="1316">
                  <c:v>0.89576536800271922</c:v>
                </c:pt>
                <c:pt idx="1317">
                  <c:v>0.89576536800271922</c:v>
                </c:pt>
                <c:pt idx="1318">
                  <c:v>0.89576536800271922</c:v>
                </c:pt>
                <c:pt idx="1319">
                  <c:v>0.89576536800271922</c:v>
                </c:pt>
                <c:pt idx="1320">
                  <c:v>0.89576536800271922</c:v>
                </c:pt>
                <c:pt idx="1321">
                  <c:v>0.89576536800271922</c:v>
                </c:pt>
                <c:pt idx="1322">
                  <c:v>0.89576536800271922</c:v>
                </c:pt>
                <c:pt idx="1323">
                  <c:v>0.89576536800271922</c:v>
                </c:pt>
                <c:pt idx="1324">
                  <c:v>0.89576536800271922</c:v>
                </c:pt>
                <c:pt idx="1325">
                  <c:v>0.89576536800271922</c:v>
                </c:pt>
                <c:pt idx="1326">
                  <c:v>0.89576536800271922</c:v>
                </c:pt>
                <c:pt idx="1327">
                  <c:v>0.89576536800271922</c:v>
                </c:pt>
                <c:pt idx="1328">
                  <c:v>0.89576536800271922</c:v>
                </c:pt>
                <c:pt idx="1329">
                  <c:v>0.89576536800271922</c:v>
                </c:pt>
                <c:pt idx="1330">
                  <c:v>0.89576536800271922</c:v>
                </c:pt>
                <c:pt idx="1331">
                  <c:v>0.89576536800271922</c:v>
                </c:pt>
                <c:pt idx="1332">
                  <c:v>0.89576536800271922</c:v>
                </c:pt>
                <c:pt idx="1333">
                  <c:v>0.89576536800271922</c:v>
                </c:pt>
                <c:pt idx="1334">
                  <c:v>0.89576536800271922</c:v>
                </c:pt>
                <c:pt idx="1335">
                  <c:v>0.89576536800271922</c:v>
                </c:pt>
                <c:pt idx="1336">
                  <c:v>0.89576536800271922</c:v>
                </c:pt>
                <c:pt idx="1337">
                  <c:v>0.89576536800271922</c:v>
                </c:pt>
                <c:pt idx="1338">
                  <c:v>0.89576536800271922</c:v>
                </c:pt>
                <c:pt idx="1339">
                  <c:v>0.89576536800271922</c:v>
                </c:pt>
                <c:pt idx="1340">
                  <c:v>0.89576536800271922</c:v>
                </c:pt>
                <c:pt idx="1341">
                  <c:v>0.89576536800271922</c:v>
                </c:pt>
                <c:pt idx="1342">
                  <c:v>0.89576536800271922</c:v>
                </c:pt>
                <c:pt idx="1343">
                  <c:v>0.89576536800271922</c:v>
                </c:pt>
                <c:pt idx="1344">
                  <c:v>0.89576536800271922</c:v>
                </c:pt>
                <c:pt idx="1345">
                  <c:v>0.89576536800271922</c:v>
                </c:pt>
                <c:pt idx="1346">
                  <c:v>0.89576536800271922</c:v>
                </c:pt>
                <c:pt idx="1347">
                  <c:v>0.89576536800271922</c:v>
                </c:pt>
                <c:pt idx="1348">
                  <c:v>0.89576536800271922</c:v>
                </c:pt>
                <c:pt idx="1349">
                  <c:v>0.89576536800271922</c:v>
                </c:pt>
                <c:pt idx="1350">
                  <c:v>0.89576536800271922</c:v>
                </c:pt>
                <c:pt idx="1351">
                  <c:v>0.89576536800271922</c:v>
                </c:pt>
                <c:pt idx="1352">
                  <c:v>0.89576536800271922</c:v>
                </c:pt>
                <c:pt idx="1353">
                  <c:v>0.89576536800271922</c:v>
                </c:pt>
                <c:pt idx="1354">
                  <c:v>0.89576536800271922</c:v>
                </c:pt>
                <c:pt idx="1355">
                  <c:v>0.89576536800271922</c:v>
                </c:pt>
                <c:pt idx="1356">
                  <c:v>0.89576536800271922</c:v>
                </c:pt>
                <c:pt idx="1357">
                  <c:v>0.89576536800271922</c:v>
                </c:pt>
                <c:pt idx="1358">
                  <c:v>0.89576536800271922</c:v>
                </c:pt>
                <c:pt idx="1359">
                  <c:v>0.89576536800271922</c:v>
                </c:pt>
                <c:pt idx="1360">
                  <c:v>0.89576536800271922</c:v>
                </c:pt>
                <c:pt idx="1361">
                  <c:v>0.89576536800271922</c:v>
                </c:pt>
                <c:pt idx="1362">
                  <c:v>0.89576536800271922</c:v>
                </c:pt>
                <c:pt idx="1363">
                  <c:v>0.89576536800271922</c:v>
                </c:pt>
                <c:pt idx="1364">
                  <c:v>0.89576536800271922</c:v>
                </c:pt>
                <c:pt idx="1365">
                  <c:v>0.89576536800271922</c:v>
                </c:pt>
                <c:pt idx="1366">
                  <c:v>0.89576536800271922</c:v>
                </c:pt>
                <c:pt idx="1367">
                  <c:v>0.89576536800271922</c:v>
                </c:pt>
                <c:pt idx="1368">
                  <c:v>0.89576536800271922</c:v>
                </c:pt>
                <c:pt idx="1369">
                  <c:v>0.89576536800271922</c:v>
                </c:pt>
                <c:pt idx="1370">
                  <c:v>0.89576536800271922</c:v>
                </c:pt>
                <c:pt idx="1371">
                  <c:v>0.89576536800271922</c:v>
                </c:pt>
                <c:pt idx="1372">
                  <c:v>0.89576536800271922</c:v>
                </c:pt>
                <c:pt idx="1373">
                  <c:v>0.89576536800271922</c:v>
                </c:pt>
                <c:pt idx="1374">
                  <c:v>0.89576536800271922</c:v>
                </c:pt>
                <c:pt idx="1375">
                  <c:v>0.89576536800271922</c:v>
                </c:pt>
                <c:pt idx="1376">
                  <c:v>0.89576536800271922</c:v>
                </c:pt>
                <c:pt idx="1377">
                  <c:v>0.89576536800271922</c:v>
                </c:pt>
                <c:pt idx="1378">
                  <c:v>0.89576536800271922</c:v>
                </c:pt>
                <c:pt idx="1379">
                  <c:v>0.89576536800271922</c:v>
                </c:pt>
                <c:pt idx="1380">
                  <c:v>0.89576536800271922</c:v>
                </c:pt>
                <c:pt idx="1381">
                  <c:v>0.89576536800271922</c:v>
                </c:pt>
                <c:pt idx="1382">
                  <c:v>0.89576536800271922</c:v>
                </c:pt>
                <c:pt idx="1383">
                  <c:v>0.89576536800271922</c:v>
                </c:pt>
                <c:pt idx="1384">
                  <c:v>0.89576536800271922</c:v>
                </c:pt>
                <c:pt idx="1385">
                  <c:v>0.89576536800271922</c:v>
                </c:pt>
                <c:pt idx="1386">
                  <c:v>0.89576536800271922</c:v>
                </c:pt>
                <c:pt idx="1387">
                  <c:v>0.89576536800271922</c:v>
                </c:pt>
                <c:pt idx="1388">
                  <c:v>0.89576536800271922</c:v>
                </c:pt>
                <c:pt idx="1389">
                  <c:v>0.89576536800271922</c:v>
                </c:pt>
                <c:pt idx="1390">
                  <c:v>0.89576536800271922</c:v>
                </c:pt>
                <c:pt idx="1391">
                  <c:v>0.89576536800271922</c:v>
                </c:pt>
                <c:pt idx="1392">
                  <c:v>0.89576536800271922</c:v>
                </c:pt>
                <c:pt idx="1393">
                  <c:v>0.89576536800271922</c:v>
                </c:pt>
                <c:pt idx="1394">
                  <c:v>0.89576536800271922</c:v>
                </c:pt>
                <c:pt idx="1395">
                  <c:v>0.89576536800271922</c:v>
                </c:pt>
                <c:pt idx="1396">
                  <c:v>0.89576536800271922</c:v>
                </c:pt>
                <c:pt idx="1397">
                  <c:v>0.89576536800271922</c:v>
                </c:pt>
                <c:pt idx="1398">
                  <c:v>0.89576536800271922</c:v>
                </c:pt>
                <c:pt idx="1399">
                  <c:v>0.89576536800271922</c:v>
                </c:pt>
                <c:pt idx="1400">
                  <c:v>0.89576536800271922</c:v>
                </c:pt>
                <c:pt idx="1401">
                  <c:v>0.89576536800271922</c:v>
                </c:pt>
                <c:pt idx="1402">
                  <c:v>0.89576536800271922</c:v>
                </c:pt>
                <c:pt idx="1403">
                  <c:v>0.89576536800271922</c:v>
                </c:pt>
                <c:pt idx="1404">
                  <c:v>0.89576536800271922</c:v>
                </c:pt>
                <c:pt idx="1405">
                  <c:v>0.89576536800271922</c:v>
                </c:pt>
                <c:pt idx="1406">
                  <c:v>0.89576536800271922</c:v>
                </c:pt>
                <c:pt idx="1407">
                  <c:v>0.89576536800271922</c:v>
                </c:pt>
                <c:pt idx="1408">
                  <c:v>0.89576536800271922</c:v>
                </c:pt>
                <c:pt idx="1409">
                  <c:v>0.89576536800271922</c:v>
                </c:pt>
                <c:pt idx="1410">
                  <c:v>0.89576536800271922</c:v>
                </c:pt>
                <c:pt idx="1411">
                  <c:v>0.89576536800271922</c:v>
                </c:pt>
                <c:pt idx="1412">
                  <c:v>0.89576536800271922</c:v>
                </c:pt>
                <c:pt idx="1413">
                  <c:v>0.89576536800271922</c:v>
                </c:pt>
                <c:pt idx="1414">
                  <c:v>0.89576536800271922</c:v>
                </c:pt>
                <c:pt idx="1415">
                  <c:v>0.89576536800271922</c:v>
                </c:pt>
                <c:pt idx="1416">
                  <c:v>0.89576536800271922</c:v>
                </c:pt>
                <c:pt idx="1417">
                  <c:v>0.89576536800271922</c:v>
                </c:pt>
                <c:pt idx="1418">
                  <c:v>0.89576536800271922</c:v>
                </c:pt>
                <c:pt idx="1419">
                  <c:v>0.89576536800271922</c:v>
                </c:pt>
                <c:pt idx="1420">
                  <c:v>0.89576536800271922</c:v>
                </c:pt>
                <c:pt idx="1421">
                  <c:v>0.89576536800271922</c:v>
                </c:pt>
                <c:pt idx="1422">
                  <c:v>0.89576536800271922</c:v>
                </c:pt>
                <c:pt idx="1423">
                  <c:v>0.89576536800271922</c:v>
                </c:pt>
                <c:pt idx="1424">
                  <c:v>0.89576536800271922</c:v>
                </c:pt>
                <c:pt idx="1425">
                  <c:v>0.89576536800271922</c:v>
                </c:pt>
                <c:pt idx="1426">
                  <c:v>0.89576536800271922</c:v>
                </c:pt>
                <c:pt idx="1427">
                  <c:v>0.89576536800271922</c:v>
                </c:pt>
                <c:pt idx="1428">
                  <c:v>0.89576536800271922</c:v>
                </c:pt>
                <c:pt idx="1429">
                  <c:v>0.89576536800271922</c:v>
                </c:pt>
                <c:pt idx="1430">
                  <c:v>0.89576536800271922</c:v>
                </c:pt>
                <c:pt idx="1431">
                  <c:v>0.89576536800271922</c:v>
                </c:pt>
                <c:pt idx="1432">
                  <c:v>0.89576536800271922</c:v>
                </c:pt>
                <c:pt idx="1433">
                  <c:v>0.89576536800271922</c:v>
                </c:pt>
                <c:pt idx="1434">
                  <c:v>0.89576536800271922</c:v>
                </c:pt>
                <c:pt idx="1435">
                  <c:v>0.89576536800271922</c:v>
                </c:pt>
                <c:pt idx="1436">
                  <c:v>0.89576536800271922</c:v>
                </c:pt>
                <c:pt idx="1437">
                  <c:v>0.89576536800271922</c:v>
                </c:pt>
                <c:pt idx="1438">
                  <c:v>0.89576536800271922</c:v>
                </c:pt>
                <c:pt idx="1439">
                  <c:v>0.89576536800271922</c:v>
                </c:pt>
                <c:pt idx="1440">
                  <c:v>0.89576536800271922</c:v>
                </c:pt>
                <c:pt idx="1441">
                  <c:v>0.89576536800271922</c:v>
                </c:pt>
                <c:pt idx="1442">
                  <c:v>0.89576536800271922</c:v>
                </c:pt>
                <c:pt idx="1443">
                  <c:v>0.89576536800271922</c:v>
                </c:pt>
                <c:pt idx="1444">
                  <c:v>0.89576536800271922</c:v>
                </c:pt>
                <c:pt idx="1445">
                  <c:v>0.89576536800271922</c:v>
                </c:pt>
                <c:pt idx="1446">
                  <c:v>0.89576536800271922</c:v>
                </c:pt>
                <c:pt idx="1447">
                  <c:v>0.89576536800271922</c:v>
                </c:pt>
                <c:pt idx="1448">
                  <c:v>0.89576536800271922</c:v>
                </c:pt>
                <c:pt idx="1449">
                  <c:v>0.89576536800271922</c:v>
                </c:pt>
                <c:pt idx="1450">
                  <c:v>0.89576536800271922</c:v>
                </c:pt>
                <c:pt idx="1451">
                  <c:v>0.89576536800271922</c:v>
                </c:pt>
                <c:pt idx="1452">
                  <c:v>0.89576536800271922</c:v>
                </c:pt>
                <c:pt idx="1453">
                  <c:v>0.89576536800271922</c:v>
                </c:pt>
                <c:pt idx="1454">
                  <c:v>0.89576536800271922</c:v>
                </c:pt>
                <c:pt idx="1455">
                  <c:v>0.89576536800271922</c:v>
                </c:pt>
                <c:pt idx="1456">
                  <c:v>0.89576536800271922</c:v>
                </c:pt>
                <c:pt idx="1457">
                  <c:v>0.89576536800271922</c:v>
                </c:pt>
                <c:pt idx="1458">
                  <c:v>0.89576536800271922</c:v>
                </c:pt>
                <c:pt idx="1459">
                  <c:v>0.89576536800271922</c:v>
                </c:pt>
                <c:pt idx="1460">
                  <c:v>0.89576536800271922</c:v>
                </c:pt>
                <c:pt idx="1461">
                  <c:v>0.89576536800271922</c:v>
                </c:pt>
                <c:pt idx="1462">
                  <c:v>0.89576536800271922</c:v>
                </c:pt>
                <c:pt idx="1463">
                  <c:v>0.89576536800271922</c:v>
                </c:pt>
                <c:pt idx="1464">
                  <c:v>0.89576536800271922</c:v>
                </c:pt>
                <c:pt idx="1465">
                  <c:v>0.89576536800271922</c:v>
                </c:pt>
                <c:pt idx="1466">
                  <c:v>0.89576536800271922</c:v>
                </c:pt>
                <c:pt idx="1467">
                  <c:v>0.89576536800271922</c:v>
                </c:pt>
                <c:pt idx="1468">
                  <c:v>0.89576536800271922</c:v>
                </c:pt>
                <c:pt idx="1469">
                  <c:v>0.89576536800271922</c:v>
                </c:pt>
                <c:pt idx="1470">
                  <c:v>0.89576536800271922</c:v>
                </c:pt>
                <c:pt idx="1471">
                  <c:v>0.89576536800271922</c:v>
                </c:pt>
                <c:pt idx="1472">
                  <c:v>0.89576536800271922</c:v>
                </c:pt>
                <c:pt idx="1473">
                  <c:v>0.89576536800271922</c:v>
                </c:pt>
                <c:pt idx="1474">
                  <c:v>0.89576536800271922</c:v>
                </c:pt>
                <c:pt idx="1475">
                  <c:v>0.89576536800271922</c:v>
                </c:pt>
                <c:pt idx="1476">
                  <c:v>0.89576536800271922</c:v>
                </c:pt>
                <c:pt idx="1477">
                  <c:v>0.89576536800271922</c:v>
                </c:pt>
                <c:pt idx="1478">
                  <c:v>0.89576536800271922</c:v>
                </c:pt>
                <c:pt idx="1479">
                  <c:v>0.89576536800271922</c:v>
                </c:pt>
                <c:pt idx="1480">
                  <c:v>0.89576536800271922</c:v>
                </c:pt>
                <c:pt idx="1481">
                  <c:v>0.89576536800271922</c:v>
                </c:pt>
                <c:pt idx="1482">
                  <c:v>0.89576536800271922</c:v>
                </c:pt>
                <c:pt idx="1483">
                  <c:v>0.89576536800271922</c:v>
                </c:pt>
                <c:pt idx="1484">
                  <c:v>0.89576536800271922</c:v>
                </c:pt>
                <c:pt idx="1485">
                  <c:v>0.89576536800271922</c:v>
                </c:pt>
                <c:pt idx="1486">
                  <c:v>0.89576536800271922</c:v>
                </c:pt>
                <c:pt idx="1487">
                  <c:v>0.89576536800271922</c:v>
                </c:pt>
                <c:pt idx="1488">
                  <c:v>0.89576536800271922</c:v>
                </c:pt>
                <c:pt idx="1489">
                  <c:v>0.89576536800271922</c:v>
                </c:pt>
                <c:pt idx="1490">
                  <c:v>0.89576536800271922</c:v>
                </c:pt>
                <c:pt idx="1491">
                  <c:v>0.89576536800271922</c:v>
                </c:pt>
                <c:pt idx="1492">
                  <c:v>0.89576536800271922</c:v>
                </c:pt>
                <c:pt idx="1493">
                  <c:v>0.89576536800271922</c:v>
                </c:pt>
                <c:pt idx="1494">
                  <c:v>0.89576536800271922</c:v>
                </c:pt>
                <c:pt idx="1495">
                  <c:v>0.89576536800271922</c:v>
                </c:pt>
                <c:pt idx="1496">
                  <c:v>0.89576536800271922</c:v>
                </c:pt>
                <c:pt idx="1497">
                  <c:v>0.89576536800271922</c:v>
                </c:pt>
                <c:pt idx="1498">
                  <c:v>0.89576536800271922</c:v>
                </c:pt>
                <c:pt idx="1499">
                  <c:v>0.89576536800271922</c:v>
                </c:pt>
                <c:pt idx="1500">
                  <c:v>0.89576536800271922</c:v>
                </c:pt>
                <c:pt idx="1501">
                  <c:v>0.89576536800271922</c:v>
                </c:pt>
                <c:pt idx="1502">
                  <c:v>0.89576536800271922</c:v>
                </c:pt>
                <c:pt idx="1503">
                  <c:v>0.89576536800271922</c:v>
                </c:pt>
                <c:pt idx="1504">
                  <c:v>0.89576536800271922</c:v>
                </c:pt>
                <c:pt idx="1505">
                  <c:v>0.89576536800271922</c:v>
                </c:pt>
                <c:pt idx="1506">
                  <c:v>0.89576536800271922</c:v>
                </c:pt>
                <c:pt idx="1507">
                  <c:v>0.89576536800271922</c:v>
                </c:pt>
                <c:pt idx="1508">
                  <c:v>0.89576536800271922</c:v>
                </c:pt>
                <c:pt idx="1509">
                  <c:v>0.89576536800271922</c:v>
                </c:pt>
                <c:pt idx="1510">
                  <c:v>0.89576536800271922</c:v>
                </c:pt>
                <c:pt idx="1511">
                  <c:v>0.89576536800271922</c:v>
                </c:pt>
                <c:pt idx="1512">
                  <c:v>0.89576536800271922</c:v>
                </c:pt>
                <c:pt idx="1513">
                  <c:v>0.89576536800271922</c:v>
                </c:pt>
                <c:pt idx="1514">
                  <c:v>0.89576536800271922</c:v>
                </c:pt>
                <c:pt idx="1515">
                  <c:v>0.89576536800271922</c:v>
                </c:pt>
                <c:pt idx="1516">
                  <c:v>0.89576536800271922</c:v>
                </c:pt>
                <c:pt idx="1517">
                  <c:v>0.89576536800271922</c:v>
                </c:pt>
                <c:pt idx="1518">
                  <c:v>0.89576536800271922</c:v>
                </c:pt>
                <c:pt idx="1519">
                  <c:v>0.89576536800271922</c:v>
                </c:pt>
                <c:pt idx="1520">
                  <c:v>0.89576536800271922</c:v>
                </c:pt>
                <c:pt idx="1521">
                  <c:v>0.89576536800271922</c:v>
                </c:pt>
                <c:pt idx="1522">
                  <c:v>0.89576536800271922</c:v>
                </c:pt>
                <c:pt idx="1523">
                  <c:v>0.89576536800271922</c:v>
                </c:pt>
                <c:pt idx="1524">
                  <c:v>0.89576536800271922</c:v>
                </c:pt>
                <c:pt idx="1525">
                  <c:v>0.89576536800271922</c:v>
                </c:pt>
                <c:pt idx="1526">
                  <c:v>0.89576536800271922</c:v>
                </c:pt>
                <c:pt idx="1527">
                  <c:v>0.89576536800271922</c:v>
                </c:pt>
                <c:pt idx="1528">
                  <c:v>0.89576536800271922</c:v>
                </c:pt>
                <c:pt idx="1529">
                  <c:v>0.89576536800271922</c:v>
                </c:pt>
                <c:pt idx="1530">
                  <c:v>0.89576536800271922</c:v>
                </c:pt>
                <c:pt idx="1531">
                  <c:v>0.89576536800271922</c:v>
                </c:pt>
                <c:pt idx="1532">
                  <c:v>0.89576536800271922</c:v>
                </c:pt>
                <c:pt idx="1533">
                  <c:v>0.89576536800271922</c:v>
                </c:pt>
                <c:pt idx="1534">
                  <c:v>0.89576536800271922</c:v>
                </c:pt>
                <c:pt idx="1535">
                  <c:v>0.89576536800271922</c:v>
                </c:pt>
                <c:pt idx="1536">
                  <c:v>0.89576536800271922</c:v>
                </c:pt>
                <c:pt idx="1537">
                  <c:v>0.89576536800271922</c:v>
                </c:pt>
                <c:pt idx="1538">
                  <c:v>0.89576536800271922</c:v>
                </c:pt>
                <c:pt idx="1539">
                  <c:v>0.89576536800271922</c:v>
                </c:pt>
                <c:pt idx="1540">
                  <c:v>0.89576536800271922</c:v>
                </c:pt>
                <c:pt idx="1541">
                  <c:v>0.89576536800271922</c:v>
                </c:pt>
                <c:pt idx="1542">
                  <c:v>0.89576536800271922</c:v>
                </c:pt>
                <c:pt idx="1543">
                  <c:v>0.89576536800271922</c:v>
                </c:pt>
                <c:pt idx="1544">
                  <c:v>0.89576536800271922</c:v>
                </c:pt>
                <c:pt idx="1545">
                  <c:v>0.89576536800271922</c:v>
                </c:pt>
                <c:pt idx="1546">
                  <c:v>0.89576536800271922</c:v>
                </c:pt>
                <c:pt idx="1547">
                  <c:v>0.89576536800271922</c:v>
                </c:pt>
                <c:pt idx="1548">
                  <c:v>0.89576536800271922</c:v>
                </c:pt>
                <c:pt idx="1549">
                  <c:v>0.89576536800271922</c:v>
                </c:pt>
                <c:pt idx="1550">
                  <c:v>0.89576536800271922</c:v>
                </c:pt>
                <c:pt idx="1551">
                  <c:v>0.89576536800271922</c:v>
                </c:pt>
                <c:pt idx="1552">
                  <c:v>0.89576536800271922</c:v>
                </c:pt>
                <c:pt idx="1553">
                  <c:v>0.89576536800271922</c:v>
                </c:pt>
                <c:pt idx="1554">
                  <c:v>0.89576536800271922</c:v>
                </c:pt>
                <c:pt idx="1555">
                  <c:v>0.89576536800271922</c:v>
                </c:pt>
                <c:pt idx="1556">
                  <c:v>0.89576536800271922</c:v>
                </c:pt>
                <c:pt idx="1557">
                  <c:v>0.89576536800271922</c:v>
                </c:pt>
                <c:pt idx="1558">
                  <c:v>0.89576536800271922</c:v>
                </c:pt>
                <c:pt idx="1559">
                  <c:v>0.89576536800271922</c:v>
                </c:pt>
                <c:pt idx="1560">
                  <c:v>0.89576536800271922</c:v>
                </c:pt>
                <c:pt idx="1561">
                  <c:v>0.89576536800271922</c:v>
                </c:pt>
                <c:pt idx="1562">
                  <c:v>0.89576536800271922</c:v>
                </c:pt>
                <c:pt idx="1563">
                  <c:v>0.89576536800271922</c:v>
                </c:pt>
                <c:pt idx="1564">
                  <c:v>0.89576536800271922</c:v>
                </c:pt>
                <c:pt idx="1565">
                  <c:v>0.89576536800271922</c:v>
                </c:pt>
                <c:pt idx="1566">
                  <c:v>0.89576536800271922</c:v>
                </c:pt>
                <c:pt idx="1567">
                  <c:v>0.89576536800271922</c:v>
                </c:pt>
                <c:pt idx="1568">
                  <c:v>0.89576536800271922</c:v>
                </c:pt>
                <c:pt idx="1569">
                  <c:v>0.89576536800271922</c:v>
                </c:pt>
                <c:pt idx="1570">
                  <c:v>0.89576536800271922</c:v>
                </c:pt>
                <c:pt idx="1571">
                  <c:v>0.89576536800271922</c:v>
                </c:pt>
                <c:pt idx="1572">
                  <c:v>0.89576536800271922</c:v>
                </c:pt>
                <c:pt idx="1573">
                  <c:v>0.89576536800271922</c:v>
                </c:pt>
                <c:pt idx="1574">
                  <c:v>0.89576536800271922</c:v>
                </c:pt>
                <c:pt idx="1575">
                  <c:v>0.89576536800271922</c:v>
                </c:pt>
                <c:pt idx="1576">
                  <c:v>0.89576536800271922</c:v>
                </c:pt>
                <c:pt idx="1577">
                  <c:v>0.89576536800271922</c:v>
                </c:pt>
                <c:pt idx="1578">
                  <c:v>0.89576536800271922</c:v>
                </c:pt>
                <c:pt idx="1579">
                  <c:v>0.89576536800271922</c:v>
                </c:pt>
                <c:pt idx="1580">
                  <c:v>0.89576536800271922</c:v>
                </c:pt>
                <c:pt idx="1581">
                  <c:v>0.89576536800271922</c:v>
                </c:pt>
                <c:pt idx="1582">
                  <c:v>0.89576536800271922</c:v>
                </c:pt>
                <c:pt idx="1583">
                  <c:v>0.89576536800271922</c:v>
                </c:pt>
                <c:pt idx="1584">
                  <c:v>0.89576536800271922</c:v>
                </c:pt>
                <c:pt idx="1585">
                  <c:v>0.89576536800271922</c:v>
                </c:pt>
                <c:pt idx="1586">
                  <c:v>0.89576536800271922</c:v>
                </c:pt>
                <c:pt idx="1587">
                  <c:v>0.89576536800271922</c:v>
                </c:pt>
                <c:pt idx="1588">
                  <c:v>0.89576536800271922</c:v>
                </c:pt>
                <c:pt idx="1589">
                  <c:v>0.89576536800271922</c:v>
                </c:pt>
                <c:pt idx="1590">
                  <c:v>0.89576536800271922</c:v>
                </c:pt>
                <c:pt idx="1591">
                  <c:v>0.89576536800271922</c:v>
                </c:pt>
                <c:pt idx="1592">
                  <c:v>0.89576536800271922</c:v>
                </c:pt>
                <c:pt idx="1593">
                  <c:v>0.89576536800271922</c:v>
                </c:pt>
                <c:pt idx="1594">
                  <c:v>0.89576536800271922</c:v>
                </c:pt>
                <c:pt idx="1595">
                  <c:v>0.89576536800271922</c:v>
                </c:pt>
                <c:pt idx="1596">
                  <c:v>0.89576536800271922</c:v>
                </c:pt>
                <c:pt idx="1597">
                  <c:v>0.89576536800271922</c:v>
                </c:pt>
                <c:pt idx="1598">
                  <c:v>0.89576536800271922</c:v>
                </c:pt>
                <c:pt idx="1599">
                  <c:v>0.89576536800271922</c:v>
                </c:pt>
                <c:pt idx="1600">
                  <c:v>0.89576536800271922</c:v>
                </c:pt>
                <c:pt idx="1601">
                  <c:v>0.89576536800271922</c:v>
                </c:pt>
                <c:pt idx="1602">
                  <c:v>0.89576536800271922</c:v>
                </c:pt>
                <c:pt idx="1603">
                  <c:v>0.89576536800271922</c:v>
                </c:pt>
                <c:pt idx="1604">
                  <c:v>0.89576536800271922</c:v>
                </c:pt>
                <c:pt idx="1605">
                  <c:v>0.89576536800271922</c:v>
                </c:pt>
                <c:pt idx="1606">
                  <c:v>0.89576536800271922</c:v>
                </c:pt>
                <c:pt idx="1607">
                  <c:v>0.89576536800271922</c:v>
                </c:pt>
                <c:pt idx="1608">
                  <c:v>0.89576536800271922</c:v>
                </c:pt>
                <c:pt idx="1609">
                  <c:v>0.89576536800271922</c:v>
                </c:pt>
                <c:pt idx="1610">
                  <c:v>0.89576536800271922</c:v>
                </c:pt>
                <c:pt idx="1611">
                  <c:v>0.89576536800271922</c:v>
                </c:pt>
                <c:pt idx="1612">
                  <c:v>0.89576536800271922</c:v>
                </c:pt>
                <c:pt idx="1613">
                  <c:v>0.89576536800271922</c:v>
                </c:pt>
                <c:pt idx="1614">
                  <c:v>0.89576536800271922</c:v>
                </c:pt>
                <c:pt idx="1615">
                  <c:v>0.89576536800271922</c:v>
                </c:pt>
                <c:pt idx="1616">
                  <c:v>0.89576536800271922</c:v>
                </c:pt>
                <c:pt idx="1617">
                  <c:v>0.89576536800271922</c:v>
                </c:pt>
                <c:pt idx="1618">
                  <c:v>0.89576536800271922</c:v>
                </c:pt>
                <c:pt idx="1619">
                  <c:v>0.89576536800271922</c:v>
                </c:pt>
                <c:pt idx="1620">
                  <c:v>0.89576536800271922</c:v>
                </c:pt>
                <c:pt idx="1621">
                  <c:v>0.89576536800271922</c:v>
                </c:pt>
                <c:pt idx="1622">
                  <c:v>0.89576536800271922</c:v>
                </c:pt>
                <c:pt idx="1623">
                  <c:v>0.89576536800271922</c:v>
                </c:pt>
                <c:pt idx="1624">
                  <c:v>0.89576536800271922</c:v>
                </c:pt>
                <c:pt idx="1625">
                  <c:v>0.89576536800271922</c:v>
                </c:pt>
                <c:pt idx="1626">
                  <c:v>0.89576536800271922</c:v>
                </c:pt>
                <c:pt idx="1627">
                  <c:v>0.89576536800271922</c:v>
                </c:pt>
                <c:pt idx="1628">
                  <c:v>0.89576536800271922</c:v>
                </c:pt>
                <c:pt idx="1629">
                  <c:v>0.89576536800271922</c:v>
                </c:pt>
                <c:pt idx="1630">
                  <c:v>0.89576536800271922</c:v>
                </c:pt>
                <c:pt idx="1631">
                  <c:v>0.89576536800271922</c:v>
                </c:pt>
                <c:pt idx="1632">
                  <c:v>0.89576536800271922</c:v>
                </c:pt>
                <c:pt idx="1633">
                  <c:v>0.89576536800271922</c:v>
                </c:pt>
                <c:pt idx="1634">
                  <c:v>0.89576536800271922</c:v>
                </c:pt>
                <c:pt idx="1635">
                  <c:v>0.89576536800271922</c:v>
                </c:pt>
                <c:pt idx="1636">
                  <c:v>0.89576536800271922</c:v>
                </c:pt>
                <c:pt idx="1637">
                  <c:v>0.89576536800271922</c:v>
                </c:pt>
                <c:pt idx="1638">
                  <c:v>0.89576536800271922</c:v>
                </c:pt>
                <c:pt idx="1639">
                  <c:v>0.89576536800271922</c:v>
                </c:pt>
                <c:pt idx="1640">
                  <c:v>0.89576536800271922</c:v>
                </c:pt>
                <c:pt idx="1641">
                  <c:v>0.89576536800271922</c:v>
                </c:pt>
                <c:pt idx="1642">
                  <c:v>0.89576536800271922</c:v>
                </c:pt>
                <c:pt idx="1643">
                  <c:v>0.89576536800271922</c:v>
                </c:pt>
                <c:pt idx="1644">
                  <c:v>0.89576536800271922</c:v>
                </c:pt>
                <c:pt idx="1645">
                  <c:v>0.89576536800271922</c:v>
                </c:pt>
                <c:pt idx="1646">
                  <c:v>0.89576536800271922</c:v>
                </c:pt>
                <c:pt idx="1647">
                  <c:v>0.89576536800271922</c:v>
                </c:pt>
                <c:pt idx="1648">
                  <c:v>0.89576536800271922</c:v>
                </c:pt>
                <c:pt idx="1649">
                  <c:v>0.89576536800271922</c:v>
                </c:pt>
                <c:pt idx="1650">
                  <c:v>0.89576536800271922</c:v>
                </c:pt>
                <c:pt idx="1651">
                  <c:v>0.89576536800271922</c:v>
                </c:pt>
                <c:pt idx="1652">
                  <c:v>0.89576536800271922</c:v>
                </c:pt>
                <c:pt idx="1653">
                  <c:v>0.89576536800271922</c:v>
                </c:pt>
                <c:pt idx="1654">
                  <c:v>0.89576536800271922</c:v>
                </c:pt>
                <c:pt idx="1655">
                  <c:v>0.89576536800271922</c:v>
                </c:pt>
                <c:pt idx="1656">
                  <c:v>0.89576536800271922</c:v>
                </c:pt>
                <c:pt idx="1657">
                  <c:v>0.89576536800271922</c:v>
                </c:pt>
                <c:pt idx="1658">
                  <c:v>0.89576536800271922</c:v>
                </c:pt>
                <c:pt idx="1659">
                  <c:v>0.89576536800271922</c:v>
                </c:pt>
                <c:pt idx="1660">
                  <c:v>0.89576536800271922</c:v>
                </c:pt>
                <c:pt idx="1661">
                  <c:v>0.89576536800271922</c:v>
                </c:pt>
                <c:pt idx="1662">
                  <c:v>0.89576536800271922</c:v>
                </c:pt>
                <c:pt idx="1663">
                  <c:v>0.89576536800271922</c:v>
                </c:pt>
                <c:pt idx="1664">
                  <c:v>0.89576536800271922</c:v>
                </c:pt>
                <c:pt idx="1665">
                  <c:v>0.89576536800271922</c:v>
                </c:pt>
                <c:pt idx="1666">
                  <c:v>0.89576536800271922</c:v>
                </c:pt>
                <c:pt idx="1667">
                  <c:v>0.89576536800271922</c:v>
                </c:pt>
                <c:pt idx="1668">
                  <c:v>0.89576536800271922</c:v>
                </c:pt>
                <c:pt idx="1669">
                  <c:v>0.89576536800271922</c:v>
                </c:pt>
                <c:pt idx="1670">
                  <c:v>0.89576536800271922</c:v>
                </c:pt>
                <c:pt idx="1671">
                  <c:v>0.89576536800271922</c:v>
                </c:pt>
                <c:pt idx="1672">
                  <c:v>0.89576536800271922</c:v>
                </c:pt>
                <c:pt idx="1673">
                  <c:v>0.89576536800271922</c:v>
                </c:pt>
                <c:pt idx="1674">
                  <c:v>0.89576536800271922</c:v>
                </c:pt>
                <c:pt idx="1675">
                  <c:v>0.89576536800271922</c:v>
                </c:pt>
                <c:pt idx="1676">
                  <c:v>0.89227989964473464</c:v>
                </c:pt>
              </c:numCache>
            </c:numRef>
          </c:yVal>
          <c:extLst xmlns:c16r2="http://schemas.microsoft.com/office/drawing/2015/06/chart">
            <c:ext xmlns:c16="http://schemas.microsoft.com/office/drawing/2014/chart" uri="{C3380CC4-5D6E-409C-BE32-E72D297353CC}">
              <c16:uniqueId val="{00000000-154F-4354-AC16-701CC87631BE}"/>
            </c:ext>
          </c:extLst>
        </c:ser>
        <c:ser>
          <c:idx val="1"/>
          <c:order val="1"/>
          <c:tx>
            <c:v>Placebo</c:v>
          </c:tx>
          <c:spPr>
            <a:ln w="50800">
              <a:solidFill>
                <a:srgbClr val="FF0000"/>
              </a:solidFill>
            </a:ln>
          </c:spPr>
          <c:marker>
            <c:symbol val="none"/>
          </c:marker>
          <c:xVal>
            <c:numRef>
              <c:f>DATA!$G$2:$G$1919</c:f>
              <c:numCache>
                <c:formatCode>_(* #,##0_);_(* \(#,##0\);_(* "-"??_);_(@_)</c:formatCode>
                <c:ptCount val="1918"/>
                <c:pt idx="0">
                  <c:v>0</c:v>
                </c:pt>
                <c:pt idx="1">
                  <c:v>3.2855108969444942E-2</c:v>
                </c:pt>
                <c:pt idx="2">
                  <c:v>3.2855108969444942E-2</c:v>
                </c:pt>
                <c:pt idx="3">
                  <c:v>3.2855108969444942E-2</c:v>
                </c:pt>
                <c:pt idx="4">
                  <c:v>3.2855108969444942E-2</c:v>
                </c:pt>
                <c:pt idx="5">
                  <c:v>3.2855108969444942E-2</c:v>
                </c:pt>
                <c:pt idx="6">
                  <c:v>3.2855108969444942E-2</c:v>
                </c:pt>
                <c:pt idx="7">
                  <c:v>3.2855108969444942E-2</c:v>
                </c:pt>
                <c:pt idx="8">
                  <c:v>0.16427554484722459</c:v>
                </c:pt>
                <c:pt idx="9">
                  <c:v>0.32855108969445018</c:v>
                </c:pt>
                <c:pt idx="10">
                  <c:v>0.394261307633337</c:v>
                </c:pt>
                <c:pt idx="11">
                  <c:v>0.52568174351111663</c:v>
                </c:pt>
                <c:pt idx="12">
                  <c:v>0.55853685248056162</c:v>
                </c:pt>
                <c:pt idx="13">
                  <c:v>0.55853685248056162</c:v>
                </c:pt>
                <c:pt idx="14">
                  <c:v>0.5913919614500055</c:v>
                </c:pt>
                <c:pt idx="15">
                  <c:v>0.62424707041945249</c:v>
                </c:pt>
                <c:pt idx="16">
                  <c:v>0.62424707041945249</c:v>
                </c:pt>
                <c:pt idx="17">
                  <c:v>0.68995728835834014</c:v>
                </c:pt>
                <c:pt idx="18">
                  <c:v>0.788522615266674</c:v>
                </c:pt>
                <c:pt idx="19">
                  <c:v>0.88708794217500808</c:v>
                </c:pt>
                <c:pt idx="20">
                  <c:v>0.95279816011390051</c:v>
                </c:pt>
                <c:pt idx="21">
                  <c:v>0.95279816011390051</c:v>
                </c:pt>
                <c:pt idx="22">
                  <c:v>0.95279816011390051</c:v>
                </c:pt>
                <c:pt idx="23">
                  <c:v>1.0842185959916781</c:v>
                </c:pt>
                <c:pt idx="24">
                  <c:v>1.1827839229000177</c:v>
                </c:pt>
                <c:pt idx="25">
                  <c:v>1.281349249808345</c:v>
                </c:pt>
                <c:pt idx="26">
                  <c:v>1.3470594677472361</c:v>
                </c:pt>
                <c:pt idx="27">
                  <c:v>1.4127696856861185</c:v>
                </c:pt>
                <c:pt idx="28">
                  <c:v>1.5441901215639073</c:v>
                </c:pt>
                <c:pt idx="29">
                  <c:v>1.5441901215639073</c:v>
                </c:pt>
                <c:pt idx="30">
                  <c:v>1.6099003395027931</c:v>
                </c:pt>
                <c:pt idx="31">
                  <c:v>1.6427554484722413</c:v>
                </c:pt>
                <c:pt idx="32">
                  <c:v>1.675610557441682</c:v>
                </c:pt>
                <c:pt idx="33">
                  <c:v>1.7084656664111273</c:v>
                </c:pt>
                <c:pt idx="34">
                  <c:v>1.774175884350021</c:v>
                </c:pt>
                <c:pt idx="35">
                  <c:v>1.872741211258351</c:v>
                </c:pt>
                <c:pt idx="36">
                  <c:v>1.872741211258351</c:v>
                </c:pt>
                <c:pt idx="37">
                  <c:v>1.9713065381666861</c:v>
                </c:pt>
                <c:pt idx="38">
                  <c:v>2.0698718650750201</c:v>
                </c:pt>
                <c:pt idx="39">
                  <c:v>2.1027269740444638</c:v>
                </c:pt>
                <c:pt idx="40">
                  <c:v>2.2341474099222429</c:v>
                </c:pt>
                <c:pt idx="41">
                  <c:v>2.3327127368305769</c:v>
                </c:pt>
                <c:pt idx="42">
                  <c:v>2.4312780637389002</c:v>
                </c:pt>
                <c:pt idx="43">
                  <c:v>2.5626984996166695</c:v>
                </c:pt>
                <c:pt idx="44">
                  <c:v>2.595553608586135</c:v>
                </c:pt>
                <c:pt idx="45">
                  <c:v>2.7269740444639212</c:v>
                </c:pt>
                <c:pt idx="46">
                  <c:v>2.7269740444639212</c:v>
                </c:pt>
                <c:pt idx="47">
                  <c:v>2.7598291534333588</c:v>
                </c:pt>
                <c:pt idx="48">
                  <c:v>2.8255393713722481</c:v>
                </c:pt>
                <c:pt idx="49">
                  <c:v>2.8583944803416932</c:v>
                </c:pt>
                <c:pt idx="50">
                  <c:v>2.9241046982805852</c:v>
                </c:pt>
                <c:pt idx="51">
                  <c:v>3.0226700251889169</c:v>
                </c:pt>
                <c:pt idx="52">
                  <c:v>3.5483517687000488</c:v>
                </c:pt>
                <c:pt idx="53">
                  <c:v>3.5812068776694792</c:v>
                </c:pt>
                <c:pt idx="54">
                  <c:v>3.6140619866389221</c:v>
                </c:pt>
                <c:pt idx="55">
                  <c:v>3.7126273135472561</c:v>
                </c:pt>
                <c:pt idx="56">
                  <c:v>3.7126273135472561</c:v>
                </c:pt>
                <c:pt idx="57">
                  <c:v>3.7126273135472561</c:v>
                </c:pt>
                <c:pt idx="58">
                  <c:v>3.7126273135472561</c:v>
                </c:pt>
                <c:pt idx="59">
                  <c:v>3.7783375314861569</c:v>
                </c:pt>
                <c:pt idx="60">
                  <c:v>3.7783375314861569</c:v>
                </c:pt>
                <c:pt idx="61">
                  <c:v>3.8111926404555909</c:v>
                </c:pt>
                <c:pt idx="62">
                  <c:v>3.8440477494250382</c:v>
                </c:pt>
                <c:pt idx="63">
                  <c:v>3.8769028583944798</c:v>
                </c:pt>
                <c:pt idx="64">
                  <c:v>3.9754681853027987</c:v>
                </c:pt>
                <c:pt idx="65">
                  <c:v>4.0411784032417124</c:v>
                </c:pt>
                <c:pt idx="66">
                  <c:v>4.0411784032417124</c:v>
                </c:pt>
                <c:pt idx="67">
                  <c:v>4.07403351221115</c:v>
                </c:pt>
                <c:pt idx="68">
                  <c:v>4.07403351221115</c:v>
                </c:pt>
                <c:pt idx="69">
                  <c:v>4.3040192749972208</c:v>
                </c:pt>
                <c:pt idx="70">
                  <c:v>4.3368743839667063</c:v>
                </c:pt>
                <c:pt idx="71">
                  <c:v>4.3368743839667063</c:v>
                </c:pt>
                <c:pt idx="72">
                  <c:v>4.3368743839667063</c:v>
                </c:pt>
                <c:pt idx="73">
                  <c:v>4.4025846019055646</c:v>
                </c:pt>
                <c:pt idx="74">
                  <c:v>4.4025846019055646</c:v>
                </c:pt>
                <c:pt idx="75">
                  <c:v>4.4354397108750412</c:v>
                </c:pt>
                <c:pt idx="76">
                  <c:v>4.5340050377833752</c:v>
                </c:pt>
                <c:pt idx="77">
                  <c:v>4.7639908005694656</c:v>
                </c:pt>
                <c:pt idx="78">
                  <c:v>4.8954112364472024</c:v>
                </c:pt>
                <c:pt idx="79">
                  <c:v>5.0268316723250255</c:v>
                </c:pt>
                <c:pt idx="80">
                  <c:v>5.1582521082028334</c:v>
                </c:pt>
                <c:pt idx="81">
                  <c:v>5.256817435111178</c:v>
                </c:pt>
                <c:pt idx="82">
                  <c:v>5.3553827620194765</c:v>
                </c:pt>
                <c:pt idx="83">
                  <c:v>5.3882378709889265</c:v>
                </c:pt>
                <c:pt idx="84">
                  <c:v>5.4868031978972889</c:v>
                </c:pt>
                <c:pt idx="85">
                  <c:v>5.749644069652847</c:v>
                </c:pt>
                <c:pt idx="86">
                  <c:v>5.8482093965611881</c:v>
                </c:pt>
                <c:pt idx="87">
                  <c:v>5.9139196145000543</c:v>
                </c:pt>
                <c:pt idx="88">
                  <c:v>5.946774723469499</c:v>
                </c:pt>
                <c:pt idx="89">
                  <c:v>6.0453400503778374</c:v>
                </c:pt>
                <c:pt idx="90">
                  <c:v>6.6367320118278403</c:v>
                </c:pt>
                <c:pt idx="91">
                  <c:v>6.7681524477056065</c:v>
                </c:pt>
                <c:pt idx="92">
                  <c:v>7.0638484284306324</c:v>
                </c:pt>
                <c:pt idx="93">
                  <c:v>7.0967035374000664</c:v>
                </c:pt>
                <c:pt idx="94">
                  <c:v>7.1295586463694596</c:v>
                </c:pt>
                <c:pt idx="95">
                  <c:v>7.4252546270945086</c:v>
                </c:pt>
                <c:pt idx="96">
                  <c:v>7.5895301719417372</c:v>
                </c:pt>
                <c:pt idx="97">
                  <c:v>7.5895301719417372</c:v>
                </c:pt>
                <c:pt idx="98">
                  <c:v>7.6223852809111756</c:v>
                </c:pt>
                <c:pt idx="99">
                  <c:v>7.6223852809111756</c:v>
                </c:pt>
                <c:pt idx="100">
                  <c:v>7.6552403898806434</c:v>
                </c:pt>
                <c:pt idx="101">
                  <c:v>7.7538057167889445</c:v>
                </c:pt>
                <c:pt idx="102">
                  <c:v>7.7538057167889445</c:v>
                </c:pt>
                <c:pt idx="103">
                  <c:v>7.7866608257584113</c:v>
                </c:pt>
                <c:pt idx="104">
                  <c:v>7.7866608257584113</c:v>
                </c:pt>
                <c:pt idx="105">
                  <c:v>7.7866608257584113</c:v>
                </c:pt>
                <c:pt idx="106">
                  <c:v>7.8195159347278365</c:v>
                </c:pt>
                <c:pt idx="107">
                  <c:v>7.8195159347278365</c:v>
                </c:pt>
                <c:pt idx="108">
                  <c:v>7.8195159347278365</c:v>
                </c:pt>
                <c:pt idx="109">
                  <c:v>7.8195159347278365</c:v>
                </c:pt>
                <c:pt idx="110">
                  <c:v>7.8523710436972856</c:v>
                </c:pt>
                <c:pt idx="111">
                  <c:v>7.8523710436972856</c:v>
                </c:pt>
                <c:pt idx="112">
                  <c:v>7.8523710436972856</c:v>
                </c:pt>
                <c:pt idx="113">
                  <c:v>7.8523710436972856</c:v>
                </c:pt>
                <c:pt idx="114">
                  <c:v>7.8523710436972856</c:v>
                </c:pt>
                <c:pt idx="115">
                  <c:v>7.88522615266674</c:v>
                </c:pt>
                <c:pt idx="116">
                  <c:v>7.9837914795750784</c:v>
                </c:pt>
                <c:pt idx="117">
                  <c:v>8.0823568064834248</c:v>
                </c:pt>
                <c:pt idx="118">
                  <c:v>8.1152119154528481</c:v>
                </c:pt>
                <c:pt idx="119">
                  <c:v>8.279487460300075</c:v>
                </c:pt>
                <c:pt idx="120">
                  <c:v>8.3451976782389767</c:v>
                </c:pt>
                <c:pt idx="121">
                  <c:v>8.3780527872084107</c:v>
                </c:pt>
                <c:pt idx="122">
                  <c:v>8.542328332055618</c:v>
                </c:pt>
                <c:pt idx="123">
                  <c:v>8.6408936589639698</c:v>
                </c:pt>
                <c:pt idx="124">
                  <c:v>8.9694447486584572</c:v>
                </c:pt>
                <c:pt idx="125">
                  <c:v>9.1337202935056467</c:v>
                </c:pt>
                <c:pt idx="126">
                  <c:v>9.4951264921695326</c:v>
                </c:pt>
                <c:pt idx="127">
                  <c:v>9.626546928047361</c:v>
                </c:pt>
                <c:pt idx="128">
                  <c:v>9.7251122549556506</c:v>
                </c:pt>
                <c:pt idx="129">
                  <c:v>9.7908224728944528</c:v>
                </c:pt>
                <c:pt idx="130">
                  <c:v>9.955098017741804</c:v>
                </c:pt>
                <c:pt idx="131">
                  <c:v>10.08651845361954</c:v>
                </c:pt>
                <c:pt idx="132">
                  <c:v>10.185083780527869</c:v>
                </c:pt>
                <c:pt idx="133">
                  <c:v>10.875041068886272</c:v>
                </c:pt>
                <c:pt idx="134">
                  <c:v>11.36786770342788</c:v>
                </c:pt>
                <c:pt idx="135">
                  <c:v>11.499288139305676</c:v>
                </c:pt>
                <c:pt idx="136">
                  <c:v>11.597853466213968</c:v>
                </c:pt>
                <c:pt idx="137">
                  <c:v>11.729273902091716</c:v>
                </c:pt>
                <c:pt idx="138">
                  <c:v>11.729273902091716</c:v>
                </c:pt>
                <c:pt idx="139">
                  <c:v>11.762129011061226</c:v>
                </c:pt>
                <c:pt idx="140">
                  <c:v>11.893549446939026</c:v>
                </c:pt>
                <c:pt idx="141">
                  <c:v>11.992114773847375</c:v>
                </c:pt>
                <c:pt idx="142">
                  <c:v>12.024969882816768</c:v>
                </c:pt>
                <c:pt idx="143">
                  <c:v>12.057824991786253</c:v>
                </c:pt>
                <c:pt idx="144">
                  <c:v>12.156390318694562</c:v>
                </c:pt>
                <c:pt idx="145">
                  <c:v>12.189245427664</c:v>
                </c:pt>
                <c:pt idx="146">
                  <c:v>12.287810754572318</c:v>
                </c:pt>
                <c:pt idx="147">
                  <c:v>12.550651626327934</c:v>
                </c:pt>
                <c:pt idx="148">
                  <c:v>12.550651626327934</c:v>
                </c:pt>
                <c:pt idx="149">
                  <c:v>12.68207206220567</c:v>
                </c:pt>
                <c:pt idx="150">
                  <c:v>12.780637389114014</c:v>
                </c:pt>
                <c:pt idx="151">
                  <c:v>12.879202716022379</c:v>
                </c:pt>
                <c:pt idx="152">
                  <c:v>12.944912933961232</c:v>
                </c:pt>
                <c:pt idx="153">
                  <c:v>13.273464023655682</c:v>
                </c:pt>
                <c:pt idx="154">
                  <c:v>13.30631913262512</c:v>
                </c:pt>
                <c:pt idx="155">
                  <c:v>13.53630489541125</c:v>
                </c:pt>
                <c:pt idx="156">
                  <c:v>13.53630489541125</c:v>
                </c:pt>
                <c:pt idx="157">
                  <c:v>13.602015113350118</c:v>
                </c:pt>
                <c:pt idx="158">
                  <c:v>13.99627642098346</c:v>
                </c:pt>
                <c:pt idx="159">
                  <c:v>14.390537728616804</c:v>
                </c:pt>
                <c:pt idx="160">
                  <c:v>14.587668382433437</c:v>
                </c:pt>
                <c:pt idx="161">
                  <c:v>15.507611433577919</c:v>
                </c:pt>
                <c:pt idx="162">
                  <c:v>15.507611433577919</c:v>
                </c:pt>
                <c:pt idx="163">
                  <c:v>15.540466542547374</c:v>
                </c:pt>
                <c:pt idx="164">
                  <c:v>15.573321651516798</c:v>
                </c:pt>
                <c:pt idx="165">
                  <c:v>15.60617676048625</c:v>
                </c:pt>
                <c:pt idx="166">
                  <c:v>15.704742087394568</c:v>
                </c:pt>
                <c:pt idx="167">
                  <c:v>15.77045230533348</c:v>
                </c:pt>
                <c:pt idx="168">
                  <c:v>15.803307414302926</c:v>
                </c:pt>
                <c:pt idx="169">
                  <c:v>15.836162523272369</c:v>
                </c:pt>
                <c:pt idx="170">
                  <c:v>15.869017632241826</c:v>
                </c:pt>
                <c:pt idx="171">
                  <c:v>15.869017632241826</c:v>
                </c:pt>
                <c:pt idx="172">
                  <c:v>15.869017632241826</c:v>
                </c:pt>
                <c:pt idx="173">
                  <c:v>15.901872741211248</c:v>
                </c:pt>
                <c:pt idx="174">
                  <c:v>15.967582959150176</c:v>
                </c:pt>
                <c:pt idx="175">
                  <c:v>15.967582959150176</c:v>
                </c:pt>
                <c:pt idx="176">
                  <c:v>16.000438068119593</c:v>
                </c:pt>
                <c:pt idx="177">
                  <c:v>16.033293177089028</c:v>
                </c:pt>
                <c:pt idx="178">
                  <c:v>16.099003395027889</c:v>
                </c:pt>
                <c:pt idx="179">
                  <c:v>16.164713612966789</c:v>
                </c:pt>
                <c:pt idx="180">
                  <c:v>16.361844266783493</c:v>
                </c:pt>
                <c:pt idx="181">
                  <c:v>16.427554484722329</c:v>
                </c:pt>
                <c:pt idx="182">
                  <c:v>16.427554484722329</c:v>
                </c:pt>
                <c:pt idx="183">
                  <c:v>16.460409593691672</c:v>
                </c:pt>
                <c:pt idx="184">
                  <c:v>16.756105574416821</c:v>
                </c:pt>
                <c:pt idx="185">
                  <c:v>16.821815792355775</c:v>
                </c:pt>
                <c:pt idx="186">
                  <c:v>17.051801555141832</c:v>
                </c:pt>
                <c:pt idx="187">
                  <c:v>17.51177308071405</c:v>
                </c:pt>
                <c:pt idx="188">
                  <c:v>17.906034388347283</c:v>
                </c:pt>
                <c:pt idx="189">
                  <c:v>17.971744606286279</c:v>
                </c:pt>
                <c:pt idx="190">
                  <c:v>18.201730369072386</c:v>
                </c:pt>
                <c:pt idx="191">
                  <c:v>18.431716131858501</c:v>
                </c:pt>
                <c:pt idx="192">
                  <c:v>18.89168765743073</c:v>
                </c:pt>
                <c:pt idx="193">
                  <c:v>19.483079618880726</c:v>
                </c:pt>
                <c:pt idx="194">
                  <c:v>19.515934727850258</c:v>
                </c:pt>
                <c:pt idx="195">
                  <c:v>19.64735516372799</c:v>
                </c:pt>
                <c:pt idx="196">
                  <c:v>19.64735516372799</c:v>
                </c:pt>
                <c:pt idx="197">
                  <c:v>19.713065381666851</c:v>
                </c:pt>
                <c:pt idx="198">
                  <c:v>19.745920490636287</c:v>
                </c:pt>
                <c:pt idx="199">
                  <c:v>19.81163070857518</c:v>
                </c:pt>
                <c:pt idx="200">
                  <c:v>19.81163070857518</c:v>
                </c:pt>
                <c:pt idx="201">
                  <c:v>19.81163070857518</c:v>
                </c:pt>
                <c:pt idx="202">
                  <c:v>19.84448581754463</c:v>
                </c:pt>
                <c:pt idx="203">
                  <c:v>19.84448581754463</c:v>
                </c:pt>
                <c:pt idx="204">
                  <c:v>19.877340926514091</c:v>
                </c:pt>
                <c:pt idx="205">
                  <c:v>19.910196035483519</c:v>
                </c:pt>
                <c:pt idx="206">
                  <c:v>19.943051144452991</c:v>
                </c:pt>
                <c:pt idx="207">
                  <c:v>19.943051144452991</c:v>
                </c:pt>
                <c:pt idx="208">
                  <c:v>20.041616471360996</c:v>
                </c:pt>
                <c:pt idx="209">
                  <c:v>20.271602234147277</c:v>
                </c:pt>
                <c:pt idx="210">
                  <c:v>20.53444310590297</c:v>
                </c:pt>
                <c:pt idx="211">
                  <c:v>20.994414631475109</c:v>
                </c:pt>
                <c:pt idx="212">
                  <c:v>21.322965721169641</c:v>
                </c:pt>
                <c:pt idx="213">
                  <c:v>21.48724126601687</c:v>
                </c:pt>
                <c:pt idx="214">
                  <c:v>21.848647464680759</c:v>
                </c:pt>
                <c:pt idx="215">
                  <c:v>21.980067900558527</c:v>
                </c:pt>
                <c:pt idx="216">
                  <c:v>22.407184317161246</c:v>
                </c:pt>
                <c:pt idx="217">
                  <c:v>22.440039426130689</c:v>
                </c:pt>
                <c:pt idx="218">
                  <c:v>22.604314970977917</c:v>
                </c:pt>
                <c:pt idx="219">
                  <c:v>22.932866060672431</c:v>
                </c:pt>
                <c:pt idx="220">
                  <c:v>22.99857627861104</c:v>
                </c:pt>
                <c:pt idx="221">
                  <c:v>23.162851823458663</c:v>
                </c:pt>
                <c:pt idx="222">
                  <c:v>23.39283758624466</c:v>
                </c:pt>
                <c:pt idx="223">
                  <c:v>23.491402913152982</c:v>
                </c:pt>
                <c:pt idx="224">
                  <c:v>23.622823349030771</c:v>
                </c:pt>
                <c:pt idx="225">
                  <c:v>23.688533566969383</c:v>
                </c:pt>
                <c:pt idx="226">
                  <c:v>23.885664220786289</c:v>
                </c:pt>
                <c:pt idx="227">
                  <c:v>23.885664220786289</c:v>
                </c:pt>
                <c:pt idx="228">
                  <c:v>24.181360201511289</c:v>
                </c:pt>
                <c:pt idx="229">
                  <c:v>24.181360201511289</c:v>
                </c:pt>
                <c:pt idx="230">
                  <c:v>24.247070419450235</c:v>
                </c:pt>
                <c:pt idx="231">
                  <c:v>24.378490855327897</c:v>
                </c:pt>
                <c:pt idx="232">
                  <c:v>24.378490855327897</c:v>
                </c:pt>
                <c:pt idx="233">
                  <c:v>24.378490855327897</c:v>
                </c:pt>
                <c:pt idx="234">
                  <c:v>24.411345964297517</c:v>
                </c:pt>
                <c:pt idx="235">
                  <c:v>24.608476618114121</c:v>
                </c:pt>
                <c:pt idx="236">
                  <c:v>24.641331727083628</c:v>
                </c:pt>
                <c:pt idx="237">
                  <c:v>24.70704194502245</c:v>
                </c:pt>
                <c:pt idx="238">
                  <c:v>24.904172598839089</c:v>
                </c:pt>
                <c:pt idx="239">
                  <c:v>25.035593034716886</c:v>
                </c:pt>
                <c:pt idx="240">
                  <c:v>25.199868579564132</c:v>
                </c:pt>
                <c:pt idx="241">
                  <c:v>25.232723688533376</c:v>
                </c:pt>
                <c:pt idx="242">
                  <c:v>25.791260541014132</c:v>
                </c:pt>
                <c:pt idx="243">
                  <c:v>25.82411564998359</c:v>
                </c:pt>
                <c:pt idx="244">
                  <c:v>26.021246303800229</c:v>
                </c:pt>
                <c:pt idx="245">
                  <c:v>26.744058701128033</c:v>
                </c:pt>
                <c:pt idx="246">
                  <c:v>26.809768919066933</c:v>
                </c:pt>
                <c:pt idx="247">
                  <c:v>27.039754681853033</c:v>
                </c:pt>
                <c:pt idx="248">
                  <c:v>27.565436425364041</c:v>
                </c:pt>
                <c:pt idx="249">
                  <c:v>27.598291534333498</c:v>
                </c:pt>
                <c:pt idx="250">
                  <c:v>27.598291534333498</c:v>
                </c:pt>
                <c:pt idx="251">
                  <c:v>27.631146643303026</c:v>
                </c:pt>
                <c:pt idx="252">
                  <c:v>27.631146643303026</c:v>
                </c:pt>
                <c:pt idx="253">
                  <c:v>27.631146643303026</c:v>
                </c:pt>
                <c:pt idx="254">
                  <c:v>27.664001752272558</c:v>
                </c:pt>
                <c:pt idx="255">
                  <c:v>27.664001752272558</c:v>
                </c:pt>
                <c:pt idx="256">
                  <c:v>27.664001752272558</c:v>
                </c:pt>
                <c:pt idx="257">
                  <c:v>27.762567079180705</c:v>
                </c:pt>
                <c:pt idx="258">
                  <c:v>27.762567079180705</c:v>
                </c:pt>
                <c:pt idx="259">
                  <c:v>27.762567079180705</c:v>
                </c:pt>
                <c:pt idx="260">
                  <c:v>27.762567079180705</c:v>
                </c:pt>
                <c:pt idx="261">
                  <c:v>27.762567079180705</c:v>
                </c:pt>
                <c:pt idx="262">
                  <c:v>27.795422188150141</c:v>
                </c:pt>
                <c:pt idx="263">
                  <c:v>27.795422188150141</c:v>
                </c:pt>
                <c:pt idx="264">
                  <c:v>27.828277297119687</c:v>
                </c:pt>
                <c:pt idx="265">
                  <c:v>27.828277297119687</c:v>
                </c:pt>
                <c:pt idx="266">
                  <c:v>27.828277297119687</c:v>
                </c:pt>
                <c:pt idx="267">
                  <c:v>27.828277297119687</c:v>
                </c:pt>
                <c:pt idx="268">
                  <c:v>27.828277297119687</c:v>
                </c:pt>
                <c:pt idx="269">
                  <c:v>27.828277297119687</c:v>
                </c:pt>
                <c:pt idx="270">
                  <c:v>27.861132406089126</c:v>
                </c:pt>
                <c:pt idx="271">
                  <c:v>27.861132406089126</c:v>
                </c:pt>
                <c:pt idx="272">
                  <c:v>27.861132406089126</c:v>
                </c:pt>
                <c:pt idx="273">
                  <c:v>27.861132406089126</c:v>
                </c:pt>
                <c:pt idx="274">
                  <c:v>27.893987515058683</c:v>
                </c:pt>
                <c:pt idx="275">
                  <c:v>27.893987515058683</c:v>
                </c:pt>
                <c:pt idx="276">
                  <c:v>27.926842624028026</c:v>
                </c:pt>
                <c:pt idx="277">
                  <c:v>27.926842624028026</c:v>
                </c:pt>
                <c:pt idx="278">
                  <c:v>27.95969773299748</c:v>
                </c:pt>
                <c:pt idx="279">
                  <c:v>27.95969773299748</c:v>
                </c:pt>
                <c:pt idx="280">
                  <c:v>27.95969773299748</c:v>
                </c:pt>
                <c:pt idx="281">
                  <c:v>27.992552841966617</c:v>
                </c:pt>
                <c:pt idx="282">
                  <c:v>27.992552841966617</c:v>
                </c:pt>
                <c:pt idx="283">
                  <c:v>28.058263059905819</c:v>
                </c:pt>
                <c:pt idx="284">
                  <c:v>28.058263059905819</c:v>
                </c:pt>
                <c:pt idx="285">
                  <c:v>28.058263059905819</c:v>
                </c:pt>
                <c:pt idx="286">
                  <c:v>28.09111816887529</c:v>
                </c:pt>
                <c:pt idx="287">
                  <c:v>28.123973277844701</c:v>
                </c:pt>
                <c:pt idx="288">
                  <c:v>28.123973277844701</c:v>
                </c:pt>
                <c:pt idx="289">
                  <c:v>28.156828386814237</c:v>
                </c:pt>
                <c:pt idx="290">
                  <c:v>28.222538604752941</c:v>
                </c:pt>
                <c:pt idx="291">
                  <c:v>28.25539371372248</c:v>
                </c:pt>
                <c:pt idx="292">
                  <c:v>28.25539371372248</c:v>
                </c:pt>
                <c:pt idx="293">
                  <c:v>28.25539371372248</c:v>
                </c:pt>
                <c:pt idx="294">
                  <c:v>28.25539371372248</c:v>
                </c:pt>
                <c:pt idx="295">
                  <c:v>28.288248822691841</c:v>
                </c:pt>
                <c:pt idx="296">
                  <c:v>28.288248822691841</c:v>
                </c:pt>
                <c:pt idx="297">
                  <c:v>28.288248822691841</c:v>
                </c:pt>
                <c:pt idx="298">
                  <c:v>28.321103931661284</c:v>
                </c:pt>
                <c:pt idx="299">
                  <c:v>28.321103931661284</c:v>
                </c:pt>
                <c:pt idx="300">
                  <c:v>28.386814149600291</c:v>
                </c:pt>
                <c:pt idx="301">
                  <c:v>28.485379476508506</c:v>
                </c:pt>
                <c:pt idx="302">
                  <c:v>28.518234585478027</c:v>
                </c:pt>
                <c:pt idx="303">
                  <c:v>28.518234585478027</c:v>
                </c:pt>
                <c:pt idx="304">
                  <c:v>28.518234585478027</c:v>
                </c:pt>
                <c:pt idx="305">
                  <c:v>28.518234585478027</c:v>
                </c:pt>
                <c:pt idx="306">
                  <c:v>28.518234585478027</c:v>
                </c:pt>
                <c:pt idx="307">
                  <c:v>28.518234585478027</c:v>
                </c:pt>
                <c:pt idx="308">
                  <c:v>28.518234585478027</c:v>
                </c:pt>
                <c:pt idx="309">
                  <c:v>28.518234585478027</c:v>
                </c:pt>
                <c:pt idx="310">
                  <c:v>28.518234585478027</c:v>
                </c:pt>
                <c:pt idx="311">
                  <c:v>28.551089694447501</c:v>
                </c:pt>
                <c:pt idx="312">
                  <c:v>28.551089694447501</c:v>
                </c:pt>
                <c:pt idx="313">
                  <c:v>28.682510130324964</c:v>
                </c:pt>
                <c:pt idx="314">
                  <c:v>28.781075457233605</c:v>
                </c:pt>
                <c:pt idx="315">
                  <c:v>29.043916328989127</c:v>
                </c:pt>
                <c:pt idx="316">
                  <c:v>29.142481655897505</c:v>
                </c:pt>
                <c:pt idx="317">
                  <c:v>29.536742963530756</c:v>
                </c:pt>
                <c:pt idx="318">
                  <c:v>30.09527981601131</c:v>
                </c:pt>
                <c:pt idx="319">
                  <c:v>30.358120687766874</c:v>
                </c:pt>
                <c:pt idx="320">
                  <c:v>30.850947322308631</c:v>
                </c:pt>
                <c:pt idx="321">
                  <c:v>30.850947322308631</c:v>
                </c:pt>
                <c:pt idx="322">
                  <c:v>30.982367758186339</c:v>
                </c:pt>
                <c:pt idx="323">
                  <c:v>31.179498412003095</c:v>
                </c:pt>
                <c:pt idx="324">
                  <c:v>31.343773956850288</c:v>
                </c:pt>
                <c:pt idx="325">
                  <c:v>31.508049501697489</c:v>
                </c:pt>
                <c:pt idx="326">
                  <c:v>31.573759719636431</c:v>
                </c:pt>
                <c:pt idx="327">
                  <c:v>31.573759719636431</c:v>
                </c:pt>
                <c:pt idx="328">
                  <c:v>31.606614828605849</c:v>
                </c:pt>
                <c:pt idx="329">
                  <c:v>31.606614828605849</c:v>
                </c:pt>
                <c:pt idx="330">
                  <c:v>31.606614828605849</c:v>
                </c:pt>
                <c:pt idx="331">
                  <c:v>31.606614828605849</c:v>
                </c:pt>
                <c:pt idx="332">
                  <c:v>31.606614828605849</c:v>
                </c:pt>
                <c:pt idx="333">
                  <c:v>31.639469937575218</c:v>
                </c:pt>
                <c:pt idx="334">
                  <c:v>31.672325046544739</c:v>
                </c:pt>
                <c:pt idx="335">
                  <c:v>31.672325046544739</c:v>
                </c:pt>
                <c:pt idx="336">
                  <c:v>31.672325046544739</c:v>
                </c:pt>
                <c:pt idx="337">
                  <c:v>31.672325046544739</c:v>
                </c:pt>
                <c:pt idx="338">
                  <c:v>31.738035264483628</c:v>
                </c:pt>
                <c:pt idx="339">
                  <c:v>31.738035264483628</c:v>
                </c:pt>
                <c:pt idx="340">
                  <c:v>31.770890373453071</c:v>
                </c:pt>
                <c:pt idx="341">
                  <c:v>31.770890373453071</c:v>
                </c:pt>
                <c:pt idx="342">
                  <c:v>31.770890373453071</c:v>
                </c:pt>
                <c:pt idx="343">
                  <c:v>31.770890373453071</c:v>
                </c:pt>
                <c:pt idx="344">
                  <c:v>31.803745482422521</c:v>
                </c:pt>
                <c:pt idx="345">
                  <c:v>31.803745482422521</c:v>
                </c:pt>
                <c:pt idx="346">
                  <c:v>31.836600591391896</c:v>
                </c:pt>
                <c:pt idx="347">
                  <c:v>31.836600591391896</c:v>
                </c:pt>
                <c:pt idx="348">
                  <c:v>31.836600591391896</c:v>
                </c:pt>
                <c:pt idx="349">
                  <c:v>31.836600591391896</c:v>
                </c:pt>
                <c:pt idx="350">
                  <c:v>31.836600591391896</c:v>
                </c:pt>
                <c:pt idx="351">
                  <c:v>31.836600591391896</c:v>
                </c:pt>
                <c:pt idx="352">
                  <c:v>31.836600591391896</c:v>
                </c:pt>
                <c:pt idx="353">
                  <c:v>31.836600591391896</c:v>
                </c:pt>
                <c:pt idx="354">
                  <c:v>31.86945570036141</c:v>
                </c:pt>
                <c:pt idx="355">
                  <c:v>31.902310809330576</c:v>
                </c:pt>
                <c:pt idx="356">
                  <c:v>31.902310809330576</c:v>
                </c:pt>
                <c:pt idx="357">
                  <c:v>31.902310809330576</c:v>
                </c:pt>
                <c:pt idx="358">
                  <c:v>31.968021027269689</c:v>
                </c:pt>
                <c:pt idx="359">
                  <c:v>31.968021027269689</c:v>
                </c:pt>
                <c:pt idx="360">
                  <c:v>32.000876136239199</c:v>
                </c:pt>
                <c:pt idx="361">
                  <c:v>32.000876136239199</c:v>
                </c:pt>
                <c:pt idx="362">
                  <c:v>32.033731245208628</c:v>
                </c:pt>
                <c:pt idx="363">
                  <c:v>32.132296572116957</c:v>
                </c:pt>
                <c:pt idx="364">
                  <c:v>32.165151681086407</c:v>
                </c:pt>
                <c:pt idx="365">
                  <c:v>32.165151681086407</c:v>
                </c:pt>
                <c:pt idx="366">
                  <c:v>32.198006790056013</c:v>
                </c:pt>
                <c:pt idx="367">
                  <c:v>32.2308618990253</c:v>
                </c:pt>
                <c:pt idx="368">
                  <c:v>32.2308618990253</c:v>
                </c:pt>
                <c:pt idx="369">
                  <c:v>32.263717007994813</c:v>
                </c:pt>
                <c:pt idx="370">
                  <c:v>32.263717007994813</c:v>
                </c:pt>
                <c:pt idx="371">
                  <c:v>32.29657211696442</c:v>
                </c:pt>
                <c:pt idx="372">
                  <c:v>32.362282334903163</c:v>
                </c:pt>
                <c:pt idx="373">
                  <c:v>32.395137443872521</c:v>
                </c:pt>
                <c:pt idx="374">
                  <c:v>32.460847661810924</c:v>
                </c:pt>
                <c:pt idx="375">
                  <c:v>32.460847661810924</c:v>
                </c:pt>
                <c:pt idx="376">
                  <c:v>32.493702770780963</c:v>
                </c:pt>
                <c:pt idx="377">
                  <c:v>32.493702770780963</c:v>
                </c:pt>
                <c:pt idx="378">
                  <c:v>32.493702770780963</c:v>
                </c:pt>
                <c:pt idx="379">
                  <c:v>32.5265578797503</c:v>
                </c:pt>
                <c:pt idx="380">
                  <c:v>32.5265578797503</c:v>
                </c:pt>
                <c:pt idx="381">
                  <c:v>32.5265578797503</c:v>
                </c:pt>
                <c:pt idx="382">
                  <c:v>32.5265578797503</c:v>
                </c:pt>
                <c:pt idx="383">
                  <c:v>32.5265578797503</c:v>
                </c:pt>
                <c:pt idx="384">
                  <c:v>32.5265578797503</c:v>
                </c:pt>
                <c:pt idx="385">
                  <c:v>32.5922680976892</c:v>
                </c:pt>
                <c:pt idx="386">
                  <c:v>32.625123206658813</c:v>
                </c:pt>
                <c:pt idx="387">
                  <c:v>32.690833424597521</c:v>
                </c:pt>
                <c:pt idx="388">
                  <c:v>32.723688533566971</c:v>
                </c:pt>
                <c:pt idx="389">
                  <c:v>33.21651516810882</c:v>
                </c:pt>
                <c:pt idx="390">
                  <c:v>33.21651516810882</c:v>
                </c:pt>
                <c:pt idx="391">
                  <c:v>33.807907129558544</c:v>
                </c:pt>
                <c:pt idx="392">
                  <c:v>34.103603110283544</c:v>
                </c:pt>
                <c:pt idx="393">
                  <c:v>34.1364582192531</c:v>
                </c:pt>
                <c:pt idx="394">
                  <c:v>34.300733764100308</c:v>
                </c:pt>
                <c:pt idx="395">
                  <c:v>34.990691052458594</c:v>
                </c:pt>
                <c:pt idx="396">
                  <c:v>35.549227904939222</c:v>
                </c:pt>
                <c:pt idx="397">
                  <c:v>35.614938122878236</c:v>
                </c:pt>
                <c:pt idx="398">
                  <c:v>35.614938122878236</c:v>
                </c:pt>
                <c:pt idx="399">
                  <c:v>35.647793231847494</c:v>
                </c:pt>
                <c:pt idx="400">
                  <c:v>35.647793231847494</c:v>
                </c:pt>
                <c:pt idx="401">
                  <c:v>35.680648340817001</c:v>
                </c:pt>
                <c:pt idx="402">
                  <c:v>35.680648340817001</c:v>
                </c:pt>
                <c:pt idx="403">
                  <c:v>35.680648340817001</c:v>
                </c:pt>
                <c:pt idx="404">
                  <c:v>35.680648340817001</c:v>
                </c:pt>
                <c:pt idx="405">
                  <c:v>35.680648340817001</c:v>
                </c:pt>
                <c:pt idx="406">
                  <c:v>35.680648340817001</c:v>
                </c:pt>
                <c:pt idx="407">
                  <c:v>35.680648340817001</c:v>
                </c:pt>
                <c:pt idx="408">
                  <c:v>35.680648340817001</c:v>
                </c:pt>
                <c:pt idx="409">
                  <c:v>35.713503449786394</c:v>
                </c:pt>
                <c:pt idx="410">
                  <c:v>35.713503449786394</c:v>
                </c:pt>
                <c:pt idx="411">
                  <c:v>35.713503449786394</c:v>
                </c:pt>
                <c:pt idx="412">
                  <c:v>35.713503449786394</c:v>
                </c:pt>
                <c:pt idx="413">
                  <c:v>35.746358558756</c:v>
                </c:pt>
                <c:pt idx="414">
                  <c:v>35.746358558756</c:v>
                </c:pt>
                <c:pt idx="415">
                  <c:v>35.746358558756</c:v>
                </c:pt>
                <c:pt idx="416">
                  <c:v>35.812068776694744</c:v>
                </c:pt>
                <c:pt idx="417">
                  <c:v>35.844923885663789</c:v>
                </c:pt>
                <c:pt idx="418">
                  <c:v>35.844923885663789</c:v>
                </c:pt>
                <c:pt idx="419">
                  <c:v>35.844923885663789</c:v>
                </c:pt>
                <c:pt idx="420">
                  <c:v>35.844923885663789</c:v>
                </c:pt>
                <c:pt idx="421">
                  <c:v>35.844923885663789</c:v>
                </c:pt>
                <c:pt idx="422">
                  <c:v>35.844923885663789</c:v>
                </c:pt>
                <c:pt idx="423">
                  <c:v>35.877778994633594</c:v>
                </c:pt>
                <c:pt idx="424">
                  <c:v>35.877778994633594</c:v>
                </c:pt>
                <c:pt idx="425">
                  <c:v>35.877778994633594</c:v>
                </c:pt>
                <c:pt idx="426">
                  <c:v>35.877778994633594</c:v>
                </c:pt>
                <c:pt idx="427">
                  <c:v>35.877778994633594</c:v>
                </c:pt>
                <c:pt idx="428">
                  <c:v>35.910634103602668</c:v>
                </c:pt>
                <c:pt idx="429">
                  <c:v>35.910634103602668</c:v>
                </c:pt>
                <c:pt idx="430">
                  <c:v>35.910634103602668</c:v>
                </c:pt>
                <c:pt idx="431">
                  <c:v>35.910634103602668</c:v>
                </c:pt>
                <c:pt idx="432">
                  <c:v>35.943489212572494</c:v>
                </c:pt>
                <c:pt idx="433">
                  <c:v>35.943489212572494</c:v>
                </c:pt>
                <c:pt idx="434">
                  <c:v>35.943489212572494</c:v>
                </c:pt>
                <c:pt idx="435">
                  <c:v>35.943489212572494</c:v>
                </c:pt>
                <c:pt idx="436">
                  <c:v>35.943489212572494</c:v>
                </c:pt>
                <c:pt idx="437">
                  <c:v>35.943489212572494</c:v>
                </c:pt>
                <c:pt idx="438">
                  <c:v>35.943489212572494</c:v>
                </c:pt>
                <c:pt idx="439">
                  <c:v>35.943489212572494</c:v>
                </c:pt>
                <c:pt idx="440">
                  <c:v>35.976344321541994</c:v>
                </c:pt>
                <c:pt idx="441">
                  <c:v>35.976344321541994</c:v>
                </c:pt>
                <c:pt idx="442">
                  <c:v>35.976344321541994</c:v>
                </c:pt>
                <c:pt idx="443">
                  <c:v>36.009199430511451</c:v>
                </c:pt>
                <c:pt idx="444">
                  <c:v>36.009199430511451</c:v>
                </c:pt>
                <c:pt idx="445">
                  <c:v>36.042054539480901</c:v>
                </c:pt>
                <c:pt idx="446">
                  <c:v>36.07490964845033</c:v>
                </c:pt>
                <c:pt idx="447">
                  <c:v>36.107764757419744</c:v>
                </c:pt>
                <c:pt idx="448">
                  <c:v>36.107764757419744</c:v>
                </c:pt>
                <c:pt idx="449">
                  <c:v>36.107764757419744</c:v>
                </c:pt>
                <c:pt idx="450">
                  <c:v>36.107764757419744</c:v>
                </c:pt>
                <c:pt idx="451">
                  <c:v>36.107764757419744</c:v>
                </c:pt>
                <c:pt idx="452">
                  <c:v>36.140619866389223</c:v>
                </c:pt>
                <c:pt idx="453">
                  <c:v>36.140619866389223</c:v>
                </c:pt>
                <c:pt idx="454">
                  <c:v>36.173474975358594</c:v>
                </c:pt>
                <c:pt idx="455">
                  <c:v>36.173474975358594</c:v>
                </c:pt>
                <c:pt idx="456">
                  <c:v>36.173474975358594</c:v>
                </c:pt>
                <c:pt idx="457">
                  <c:v>36.206330084328258</c:v>
                </c:pt>
                <c:pt idx="458">
                  <c:v>36.206330084328258</c:v>
                </c:pt>
                <c:pt idx="459">
                  <c:v>36.239185193297494</c:v>
                </c:pt>
                <c:pt idx="460">
                  <c:v>36.304895411235883</c:v>
                </c:pt>
                <c:pt idx="461">
                  <c:v>36.304895411235883</c:v>
                </c:pt>
                <c:pt idx="462">
                  <c:v>36.337750520205901</c:v>
                </c:pt>
                <c:pt idx="463">
                  <c:v>36.337750520205901</c:v>
                </c:pt>
                <c:pt idx="464">
                  <c:v>36.337750520205901</c:v>
                </c:pt>
                <c:pt idx="465">
                  <c:v>36.370605629175351</c:v>
                </c:pt>
                <c:pt idx="466">
                  <c:v>36.370605629175351</c:v>
                </c:pt>
                <c:pt idx="467">
                  <c:v>36.370605629175351</c:v>
                </c:pt>
                <c:pt idx="468">
                  <c:v>36.40346073814478</c:v>
                </c:pt>
                <c:pt idx="469">
                  <c:v>36.40346073814478</c:v>
                </c:pt>
                <c:pt idx="470">
                  <c:v>36.40346073814478</c:v>
                </c:pt>
                <c:pt idx="471">
                  <c:v>36.469170956083673</c:v>
                </c:pt>
                <c:pt idx="472">
                  <c:v>36.469170956083673</c:v>
                </c:pt>
                <c:pt idx="473">
                  <c:v>36.502026065053045</c:v>
                </c:pt>
                <c:pt idx="474">
                  <c:v>36.534881174022146</c:v>
                </c:pt>
                <c:pt idx="475">
                  <c:v>36.534881174022146</c:v>
                </c:pt>
                <c:pt idx="476">
                  <c:v>36.534881174022146</c:v>
                </c:pt>
                <c:pt idx="477">
                  <c:v>36.534881174022146</c:v>
                </c:pt>
                <c:pt idx="478">
                  <c:v>36.534881174022146</c:v>
                </c:pt>
                <c:pt idx="479">
                  <c:v>36.567736282992001</c:v>
                </c:pt>
                <c:pt idx="480">
                  <c:v>36.567736282992001</c:v>
                </c:pt>
                <c:pt idx="481">
                  <c:v>36.567736282992001</c:v>
                </c:pt>
                <c:pt idx="482">
                  <c:v>36.732011827839372</c:v>
                </c:pt>
                <c:pt idx="483">
                  <c:v>36.764866936808673</c:v>
                </c:pt>
                <c:pt idx="484">
                  <c:v>36.994852699594801</c:v>
                </c:pt>
                <c:pt idx="485">
                  <c:v>37.02770780856423</c:v>
                </c:pt>
                <c:pt idx="486">
                  <c:v>37.684809987953095</c:v>
                </c:pt>
                <c:pt idx="487">
                  <c:v>37.816230423830874</c:v>
                </c:pt>
                <c:pt idx="488">
                  <c:v>37.881940641769745</c:v>
                </c:pt>
                <c:pt idx="489">
                  <c:v>37.980505968678131</c:v>
                </c:pt>
                <c:pt idx="490">
                  <c:v>37.980505968678131</c:v>
                </c:pt>
                <c:pt idx="491">
                  <c:v>38.341912167341974</c:v>
                </c:pt>
                <c:pt idx="492">
                  <c:v>38.506187712189252</c:v>
                </c:pt>
                <c:pt idx="493">
                  <c:v>38.539042821158837</c:v>
                </c:pt>
                <c:pt idx="494">
                  <c:v>38.670463257036097</c:v>
                </c:pt>
                <c:pt idx="495">
                  <c:v>38.99901434673108</c:v>
                </c:pt>
                <c:pt idx="496">
                  <c:v>39.196145000547581</c:v>
                </c:pt>
                <c:pt idx="497">
                  <c:v>39.294710327456137</c:v>
                </c:pt>
                <c:pt idx="498">
                  <c:v>39.524696090241974</c:v>
                </c:pt>
                <c:pt idx="499">
                  <c:v>39.557551199211133</c:v>
                </c:pt>
                <c:pt idx="500">
                  <c:v>39.590406308181088</c:v>
                </c:pt>
                <c:pt idx="501">
                  <c:v>39.623261417150346</c:v>
                </c:pt>
                <c:pt idx="502">
                  <c:v>39.623261417150346</c:v>
                </c:pt>
                <c:pt idx="503">
                  <c:v>39.623261417150346</c:v>
                </c:pt>
                <c:pt idx="504">
                  <c:v>39.656116526119973</c:v>
                </c:pt>
                <c:pt idx="505">
                  <c:v>39.688971635089253</c:v>
                </c:pt>
                <c:pt idx="506">
                  <c:v>39.688971635089253</c:v>
                </c:pt>
                <c:pt idx="507">
                  <c:v>39.688971635089253</c:v>
                </c:pt>
                <c:pt idx="508">
                  <c:v>39.688971635089253</c:v>
                </c:pt>
                <c:pt idx="509">
                  <c:v>39.721826744058866</c:v>
                </c:pt>
                <c:pt idx="510">
                  <c:v>39.721826744058866</c:v>
                </c:pt>
                <c:pt idx="511">
                  <c:v>39.754681853027797</c:v>
                </c:pt>
                <c:pt idx="512">
                  <c:v>39.787536961997546</c:v>
                </c:pt>
                <c:pt idx="513">
                  <c:v>39.787536961997546</c:v>
                </c:pt>
                <c:pt idx="514">
                  <c:v>39.787536961997546</c:v>
                </c:pt>
                <c:pt idx="515">
                  <c:v>39.787536961997546</c:v>
                </c:pt>
                <c:pt idx="516">
                  <c:v>39.820392070967031</c:v>
                </c:pt>
                <c:pt idx="517">
                  <c:v>39.820392070967031</c:v>
                </c:pt>
                <c:pt idx="518">
                  <c:v>39.820392070967031</c:v>
                </c:pt>
                <c:pt idx="519">
                  <c:v>39.820392070967031</c:v>
                </c:pt>
                <c:pt idx="520">
                  <c:v>39.820392070967031</c:v>
                </c:pt>
                <c:pt idx="521">
                  <c:v>39.820392070967031</c:v>
                </c:pt>
                <c:pt idx="522">
                  <c:v>39.820392070967031</c:v>
                </c:pt>
                <c:pt idx="523">
                  <c:v>39.820392070967031</c:v>
                </c:pt>
                <c:pt idx="524">
                  <c:v>39.820392070967031</c:v>
                </c:pt>
                <c:pt idx="525">
                  <c:v>39.853247179935927</c:v>
                </c:pt>
                <c:pt idx="526">
                  <c:v>39.853247179935927</c:v>
                </c:pt>
                <c:pt idx="527">
                  <c:v>39.853247179935927</c:v>
                </c:pt>
                <c:pt idx="528">
                  <c:v>39.853247179935927</c:v>
                </c:pt>
                <c:pt idx="529">
                  <c:v>39.853247179935927</c:v>
                </c:pt>
                <c:pt idx="530">
                  <c:v>39.853247179935927</c:v>
                </c:pt>
                <c:pt idx="531">
                  <c:v>39.88610228890601</c:v>
                </c:pt>
                <c:pt idx="532">
                  <c:v>39.88610228890601</c:v>
                </c:pt>
                <c:pt idx="533">
                  <c:v>39.88610228890601</c:v>
                </c:pt>
                <c:pt idx="534">
                  <c:v>39.88610228890601</c:v>
                </c:pt>
                <c:pt idx="535">
                  <c:v>39.918957397875381</c:v>
                </c:pt>
                <c:pt idx="536">
                  <c:v>39.918957397875381</c:v>
                </c:pt>
                <c:pt idx="537">
                  <c:v>39.918957397875381</c:v>
                </c:pt>
                <c:pt idx="538">
                  <c:v>39.918957397875381</c:v>
                </c:pt>
                <c:pt idx="539">
                  <c:v>39.918957397875381</c:v>
                </c:pt>
                <c:pt idx="540">
                  <c:v>39.951812506844796</c:v>
                </c:pt>
                <c:pt idx="541">
                  <c:v>39.951812506844796</c:v>
                </c:pt>
                <c:pt idx="542">
                  <c:v>39.951812506844796</c:v>
                </c:pt>
                <c:pt idx="543">
                  <c:v>39.984667615813628</c:v>
                </c:pt>
                <c:pt idx="544">
                  <c:v>39.984667615813628</c:v>
                </c:pt>
                <c:pt idx="545">
                  <c:v>39.984667615813628</c:v>
                </c:pt>
                <c:pt idx="546">
                  <c:v>40.017522724783703</c:v>
                </c:pt>
                <c:pt idx="547">
                  <c:v>40.017522724783703</c:v>
                </c:pt>
                <c:pt idx="548">
                  <c:v>40.116088051691627</c:v>
                </c:pt>
                <c:pt idx="549">
                  <c:v>40.148943160661446</c:v>
                </c:pt>
                <c:pt idx="550">
                  <c:v>40.214653378600346</c:v>
                </c:pt>
                <c:pt idx="551">
                  <c:v>40.247508487569831</c:v>
                </c:pt>
                <c:pt idx="552">
                  <c:v>40.247508487569831</c:v>
                </c:pt>
                <c:pt idx="553">
                  <c:v>40.247508487569831</c:v>
                </c:pt>
                <c:pt idx="554">
                  <c:v>40.28036359653926</c:v>
                </c:pt>
                <c:pt idx="555">
                  <c:v>40.28036359653926</c:v>
                </c:pt>
                <c:pt idx="556">
                  <c:v>40.313218705508703</c:v>
                </c:pt>
                <c:pt idx="557">
                  <c:v>40.346073814478153</c:v>
                </c:pt>
                <c:pt idx="558">
                  <c:v>40.346073814478153</c:v>
                </c:pt>
                <c:pt idx="559">
                  <c:v>40.411784032416662</c:v>
                </c:pt>
                <c:pt idx="560">
                  <c:v>40.444639141386133</c:v>
                </c:pt>
                <c:pt idx="561">
                  <c:v>40.444639141386133</c:v>
                </c:pt>
                <c:pt idx="562">
                  <c:v>40.444639141386133</c:v>
                </c:pt>
                <c:pt idx="563">
                  <c:v>40.444639141386133</c:v>
                </c:pt>
                <c:pt idx="564">
                  <c:v>40.477494250355896</c:v>
                </c:pt>
                <c:pt idx="565">
                  <c:v>40.510349359325346</c:v>
                </c:pt>
                <c:pt idx="566">
                  <c:v>40.510349359325346</c:v>
                </c:pt>
                <c:pt idx="567">
                  <c:v>40.510349359325346</c:v>
                </c:pt>
                <c:pt idx="568">
                  <c:v>40.543204468294313</c:v>
                </c:pt>
                <c:pt idx="569">
                  <c:v>40.543204468294313</c:v>
                </c:pt>
                <c:pt idx="570">
                  <c:v>40.543204468294313</c:v>
                </c:pt>
                <c:pt idx="571">
                  <c:v>40.543204468294313</c:v>
                </c:pt>
                <c:pt idx="572">
                  <c:v>40.543204468294313</c:v>
                </c:pt>
                <c:pt idx="573">
                  <c:v>41.298871974592053</c:v>
                </c:pt>
                <c:pt idx="574">
                  <c:v>41.397437301500354</c:v>
                </c:pt>
                <c:pt idx="575">
                  <c:v>41.594567955316727</c:v>
                </c:pt>
                <c:pt idx="576">
                  <c:v>42.120249698828182</c:v>
                </c:pt>
                <c:pt idx="577">
                  <c:v>42.153104807797284</c:v>
                </c:pt>
                <c:pt idx="578">
                  <c:v>42.185959916767061</c:v>
                </c:pt>
                <c:pt idx="579">
                  <c:v>42.218815025736497</c:v>
                </c:pt>
                <c:pt idx="580">
                  <c:v>42.251670134705961</c:v>
                </c:pt>
                <c:pt idx="581">
                  <c:v>42.58022122440039</c:v>
                </c:pt>
                <c:pt idx="582">
                  <c:v>42.645931442339283</c:v>
                </c:pt>
                <c:pt idx="583">
                  <c:v>42.645931442339283</c:v>
                </c:pt>
                <c:pt idx="584">
                  <c:v>43.171613185850397</c:v>
                </c:pt>
                <c:pt idx="585">
                  <c:v>43.303033621728176</c:v>
                </c:pt>
                <c:pt idx="586">
                  <c:v>43.500164275544847</c:v>
                </c:pt>
                <c:pt idx="587">
                  <c:v>43.598729602453183</c:v>
                </c:pt>
                <c:pt idx="588">
                  <c:v>43.598729602453183</c:v>
                </c:pt>
                <c:pt idx="589">
                  <c:v>43.598729602453183</c:v>
                </c:pt>
                <c:pt idx="590">
                  <c:v>43.631584711422313</c:v>
                </c:pt>
                <c:pt idx="591">
                  <c:v>43.631584711422313</c:v>
                </c:pt>
                <c:pt idx="592">
                  <c:v>43.664439820392047</c:v>
                </c:pt>
                <c:pt idx="593">
                  <c:v>43.697294929361497</c:v>
                </c:pt>
                <c:pt idx="594">
                  <c:v>43.697294929361497</c:v>
                </c:pt>
                <c:pt idx="595">
                  <c:v>43.697294929361497</c:v>
                </c:pt>
                <c:pt idx="596">
                  <c:v>43.697294929361497</c:v>
                </c:pt>
                <c:pt idx="597">
                  <c:v>43.730150038331146</c:v>
                </c:pt>
                <c:pt idx="598">
                  <c:v>43.730150038331146</c:v>
                </c:pt>
                <c:pt idx="599">
                  <c:v>43.730150038331146</c:v>
                </c:pt>
                <c:pt idx="600">
                  <c:v>43.730150038331146</c:v>
                </c:pt>
                <c:pt idx="601">
                  <c:v>43.730150038331146</c:v>
                </c:pt>
                <c:pt idx="602">
                  <c:v>43.763005147300412</c:v>
                </c:pt>
                <c:pt idx="603">
                  <c:v>43.763005147300412</c:v>
                </c:pt>
                <c:pt idx="604">
                  <c:v>43.763005147300412</c:v>
                </c:pt>
                <c:pt idx="605">
                  <c:v>43.763005147300412</c:v>
                </c:pt>
                <c:pt idx="606">
                  <c:v>43.763005147300412</c:v>
                </c:pt>
                <c:pt idx="607">
                  <c:v>43.763005147300412</c:v>
                </c:pt>
                <c:pt idx="608">
                  <c:v>43.795860256269862</c:v>
                </c:pt>
                <c:pt idx="609">
                  <c:v>43.828715365239312</c:v>
                </c:pt>
                <c:pt idx="610">
                  <c:v>43.828715365239312</c:v>
                </c:pt>
                <c:pt idx="611">
                  <c:v>43.828715365239312</c:v>
                </c:pt>
                <c:pt idx="612">
                  <c:v>43.828715365239312</c:v>
                </c:pt>
                <c:pt idx="613">
                  <c:v>43.828715365239312</c:v>
                </c:pt>
                <c:pt idx="614">
                  <c:v>43.86157047420874</c:v>
                </c:pt>
                <c:pt idx="615">
                  <c:v>43.86157047420874</c:v>
                </c:pt>
                <c:pt idx="616">
                  <c:v>43.86157047420874</c:v>
                </c:pt>
                <c:pt idx="617">
                  <c:v>43.894425583178176</c:v>
                </c:pt>
                <c:pt idx="618">
                  <c:v>43.894425583178176</c:v>
                </c:pt>
                <c:pt idx="619">
                  <c:v>43.894425583178176</c:v>
                </c:pt>
                <c:pt idx="620">
                  <c:v>43.894425583178176</c:v>
                </c:pt>
                <c:pt idx="621">
                  <c:v>43.894425583178176</c:v>
                </c:pt>
                <c:pt idx="622">
                  <c:v>43.927280692147313</c:v>
                </c:pt>
                <c:pt idx="623">
                  <c:v>43.927280692147313</c:v>
                </c:pt>
                <c:pt idx="624">
                  <c:v>43.927280692147313</c:v>
                </c:pt>
                <c:pt idx="625">
                  <c:v>43.927280692147313</c:v>
                </c:pt>
                <c:pt idx="626">
                  <c:v>43.927280692147313</c:v>
                </c:pt>
                <c:pt idx="627">
                  <c:v>43.927280692147313</c:v>
                </c:pt>
                <c:pt idx="628">
                  <c:v>43.960135801117083</c:v>
                </c:pt>
                <c:pt idx="629">
                  <c:v>43.960135801117083</c:v>
                </c:pt>
                <c:pt idx="630">
                  <c:v>43.960135801117083</c:v>
                </c:pt>
                <c:pt idx="631">
                  <c:v>43.960135801117083</c:v>
                </c:pt>
                <c:pt idx="632">
                  <c:v>43.960135801117083</c:v>
                </c:pt>
                <c:pt idx="633">
                  <c:v>43.992990910086533</c:v>
                </c:pt>
                <c:pt idx="634">
                  <c:v>43.992990910086533</c:v>
                </c:pt>
                <c:pt idx="635">
                  <c:v>43.992990910086533</c:v>
                </c:pt>
                <c:pt idx="636">
                  <c:v>43.992990910086533</c:v>
                </c:pt>
                <c:pt idx="637">
                  <c:v>43.992990910086533</c:v>
                </c:pt>
                <c:pt idx="638">
                  <c:v>44.025846019055962</c:v>
                </c:pt>
                <c:pt idx="639">
                  <c:v>44.025846019055962</c:v>
                </c:pt>
                <c:pt idx="640">
                  <c:v>44.025846019055962</c:v>
                </c:pt>
                <c:pt idx="641">
                  <c:v>44.058701128025412</c:v>
                </c:pt>
                <c:pt idx="642">
                  <c:v>44.058701128025412</c:v>
                </c:pt>
                <c:pt idx="643">
                  <c:v>44.058701128025412</c:v>
                </c:pt>
                <c:pt idx="644">
                  <c:v>44.091556236995061</c:v>
                </c:pt>
                <c:pt idx="645">
                  <c:v>44.157266454933229</c:v>
                </c:pt>
                <c:pt idx="646">
                  <c:v>44.157266454933229</c:v>
                </c:pt>
                <c:pt idx="647">
                  <c:v>44.190121563903176</c:v>
                </c:pt>
                <c:pt idx="648">
                  <c:v>44.190121563903176</c:v>
                </c:pt>
                <c:pt idx="649">
                  <c:v>44.222976672872633</c:v>
                </c:pt>
                <c:pt idx="650">
                  <c:v>44.255831781841991</c:v>
                </c:pt>
                <c:pt idx="651">
                  <c:v>44.255831781841991</c:v>
                </c:pt>
                <c:pt idx="652">
                  <c:v>44.288686890811498</c:v>
                </c:pt>
                <c:pt idx="653">
                  <c:v>44.321541999780948</c:v>
                </c:pt>
                <c:pt idx="654">
                  <c:v>44.354397108750085</c:v>
                </c:pt>
                <c:pt idx="655">
                  <c:v>44.354397108750085</c:v>
                </c:pt>
                <c:pt idx="656">
                  <c:v>44.387252217719848</c:v>
                </c:pt>
                <c:pt idx="657">
                  <c:v>44.387252217719848</c:v>
                </c:pt>
                <c:pt idx="658">
                  <c:v>44.387252217719848</c:v>
                </c:pt>
                <c:pt idx="659">
                  <c:v>44.420107326689312</c:v>
                </c:pt>
                <c:pt idx="660">
                  <c:v>44.420107326689312</c:v>
                </c:pt>
                <c:pt idx="661">
                  <c:v>44.518672653597314</c:v>
                </c:pt>
                <c:pt idx="662">
                  <c:v>44.518672653597314</c:v>
                </c:pt>
                <c:pt idx="663">
                  <c:v>44.518672653597314</c:v>
                </c:pt>
                <c:pt idx="664">
                  <c:v>44.551527762566764</c:v>
                </c:pt>
                <c:pt idx="665">
                  <c:v>44.551527762566764</c:v>
                </c:pt>
                <c:pt idx="666">
                  <c:v>44.551527762566764</c:v>
                </c:pt>
                <c:pt idx="667">
                  <c:v>44.551527762566764</c:v>
                </c:pt>
                <c:pt idx="668">
                  <c:v>44.551527762566764</c:v>
                </c:pt>
                <c:pt idx="669">
                  <c:v>44.584382871536214</c:v>
                </c:pt>
                <c:pt idx="670">
                  <c:v>44.584382871536214</c:v>
                </c:pt>
                <c:pt idx="671">
                  <c:v>44.584382871536214</c:v>
                </c:pt>
                <c:pt idx="672">
                  <c:v>44.584382871536214</c:v>
                </c:pt>
                <c:pt idx="673">
                  <c:v>44.584382871536214</c:v>
                </c:pt>
                <c:pt idx="674">
                  <c:v>44.650093089475398</c:v>
                </c:pt>
                <c:pt idx="675">
                  <c:v>44.682948198444862</c:v>
                </c:pt>
                <c:pt idx="676">
                  <c:v>44.978644179169848</c:v>
                </c:pt>
                <c:pt idx="677">
                  <c:v>45.307195268864305</c:v>
                </c:pt>
                <c:pt idx="678">
                  <c:v>45.438615704742077</c:v>
                </c:pt>
                <c:pt idx="679">
                  <c:v>45.668601467528198</c:v>
                </c:pt>
                <c:pt idx="680">
                  <c:v>46.55568940970268</c:v>
                </c:pt>
                <c:pt idx="681">
                  <c:v>46.917095608366822</c:v>
                </c:pt>
                <c:pt idx="682">
                  <c:v>47.015660935275427</c:v>
                </c:pt>
                <c:pt idx="683">
                  <c:v>47.212791589091992</c:v>
                </c:pt>
                <c:pt idx="684">
                  <c:v>47.311356916000427</c:v>
                </c:pt>
                <c:pt idx="685">
                  <c:v>47.311356916000427</c:v>
                </c:pt>
                <c:pt idx="686">
                  <c:v>47.409922242909005</c:v>
                </c:pt>
                <c:pt idx="687">
                  <c:v>47.442777351878206</c:v>
                </c:pt>
                <c:pt idx="688">
                  <c:v>47.639908005694878</c:v>
                </c:pt>
                <c:pt idx="689">
                  <c:v>47.639908005694878</c:v>
                </c:pt>
                <c:pt idx="690">
                  <c:v>47.639908005694878</c:v>
                </c:pt>
                <c:pt idx="691">
                  <c:v>47.639908005694878</c:v>
                </c:pt>
                <c:pt idx="692">
                  <c:v>47.639908005694878</c:v>
                </c:pt>
                <c:pt idx="693">
                  <c:v>47.639908005694878</c:v>
                </c:pt>
                <c:pt idx="694">
                  <c:v>47.639908005694878</c:v>
                </c:pt>
                <c:pt idx="695">
                  <c:v>47.639908005694878</c:v>
                </c:pt>
                <c:pt idx="696">
                  <c:v>47.672763114664328</c:v>
                </c:pt>
                <c:pt idx="697">
                  <c:v>47.672763114664328</c:v>
                </c:pt>
                <c:pt idx="698">
                  <c:v>47.705618223633813</c:v>
                </c:pt>
                <c:pt idx="699">
                  <c:v>47.705618223633813</c:v>
                </c:pt>
                <c:pt idx="700">
                  <c:v>47.738473332603263</c:v>
                </c:pt>
                <c:pt idx="701">
                  <c:v>47.738473332603263</c:v>
                </c:pt>
                <c:pt idx="702">
                  <c:v>47.771328441572656</c:v>
                </c:pt>
                <c:pt idx="703">
                  <c:v>47.771328441572656</c:v>
                </c:pt>
                <c:pt idx="704">
                  <c:v>47.771328441572656</c:v>
                </c:pt>
                <c:pt idx="705">
                  <c:v>47.771328441572656</c:v>
                </c:pt>
                <c:pt idx="706">
                  <c:v>47.804183550541872</c:v>
                </c:pt>
                <c:pt idx="707">
                  <c:v>47.804183550541872</c:v>
                </c:pt>
                <c:pt idx="708">
                  <c:v>47.804183550541872</c:v>
                </c:pt>
                <c:pt idx="709">
                  <c:v>47.804183550541872</c:v>
                </c:pt>
                <c:pt idx="710">
                  <c:v>47.837038659511371</c:v>
                </c:pt>
                <c:pt idx="711">
                  <c:v>47.837038659511371</c:v>
                </c:pt>
                <c:pt idx="712">
                  <c:v>47.837038659511371</c:v>
                </c:pt>
                <c:pt idx="713">
                  <c:v>47.837038659511371</c:v>
                </c:pt>
                <c:pt idx="714">
                  <c:v>47.837038659511371</c:v>
                </c:pt>
                <c:pt idx="715">
                  <c:v>47.837038659511371</c:v>
                </c:pt>
                <c:pt idx="716">
                  <c:v>47.869893768480999</c:v>
                </c:pt>
                <c:pt idx="717">
                  <c:v>47.869893768480999</c:v>
                </c:pt>
                <c:pt idx="718">
                  <c:v>47.869893768480999</c:v>
                </c:pt>
                <c:pt idx="719">
                  <c:v>47.869893768480999</c:v>
                </c:pt>
                <c:pt idx="720">
                  <c:v>47.869893768480999</c:v>
                </c:pt>
                <c:pt idx="721">
                  <c:v>47.869893768480999</c:v>
                </c:pt>
                <c:pt idx="722">
                  <c:v>47.869893768480999</c:v>
                </c:pt>
                <c:pt idx="723">
                  <c:v>47.902748877450442</c:v>
                </c:pt>
                <c:pt idx="724">
                  <c:v>47.902748877450442</c:v>
                </c:pt>
                <c:pt idx="725">
                  <c:v>47.902748877450442</c:v>
                </c:pt>
                <c:pt idx="726">
                  <c:v>47.902748877450442</c:v>
                </c:pt>
                <c:pt idx="727">
                  <c:v>47.902748877450442</c:v>
                </c:pt>
                <c:pt idx="728">
                  <c:v>47.902748877450442</c:v>
                </c:pt>
                <c:pt idx="729">
                  <c:v>47.935603986419913</c:v>
                </c:pt>
                <c:pt idx="730">
                  <c:v>47.935603986419913</c:v>
                </c:pt>
                <c:pt idx="731">
                  <c:v>47.935603986419913</c:v>
                </c:pt>
                <c:pt idx="732">
                  <c:v>47.935603986419913</c:v>
                </c:pt>
                <c:pt idx="733">
                  <c:v>47.968459095389328</c:v>
                </c:pt>
                <c:pt idx="734">
                  <c:v>47.968459095389328</c:v>
                </c:pt>
                <c:pt idx="735">
                  <c:v>47.968459095389328</c:v>
                </c:pt>
                <c:pt idx="736">
                  <c:v>47.968459095389328</c:v>
                </c:pt>
                <c:pt idx="737">
                  <c:v>48.001314204358813</c:v>
                </c:pt>
                <c:pt idx="738">
                  <c:v>48.001314204358813</c:v>
                </c:pt>
                <c:pt idx="739">
                  <c:v>48.001314204358813</c:v>
                </c:pt>
                <c:pt idx="740">
                  <c:v>48.001314204358813</c:v>
                </c:pt>
                <c:pt idx="741">
                  <c:v>48.001314204358813</c:v>
                </c:pt>
                <c:pt idx="742">
                  <c:v>48.034169313328221</c:v>
                </c:pt>
                <c:pt idx="743">
                  <c:v>48.034169313328221</c:v>
                </c:pt>
                <c:pt idx="744">
                  <c:v>48.034169313328221</c:v>
                </c:pt>
                <c:pt idx="745">
                  <c:v>48.067024422297159</c:v>
                </c:pt>
                <c:pt idx="746">
                  <c:v>48.067024422297159</c:v>
                </c:pt>
                <c:pt idx="747">
                  <c:v>48.067024422297159</c:v>
                </c:pt>
                <c:pt idx="748">
                  <c:v>48.067024422297159</c:v>
                </c:pt>
                <c:pt idx="749">
                  <c:v>48.099879531266971</c:v>
                </c:pt>
                <c:pt idx="750">
                  <c:v>48.099879531266971</c:v>
                </c:pt>
                <c:pt idx="751">
                  <c:v>48.099879531266971</c:v>
                </c:pt>
                <c:pt idx="752">
                  <c:v>48.099879531266971</c:v>
                </c:pt>
                <c:pt idx="753">
                  <c:v>48.132734640236556</c:v>
                </c:pt>
                <c:pt idx="754">
                  <c:v>48.132734640236556</c:v>
                </c:pt>
                <c:pt idx="755">
                  <c:v>48.132734640236556</c:v>
                </c:pt>
                <c:pt idx="756">
                  <c:v>48.132734640236556</c:v>
                </c:pt>
                <c:pt idx="757">
                  <c:v>48.165589749206006</c:v>
                </c:pt>
                <c:pt idx="758">
                  <c:v>48.165589749206006</c:v>
                </c:pt>
                <c:pt idx="759">
                  <c:v>48.165589749206006</c:v>
                </c:pt>
                <c:pt idx="760">
                  <c:v>48.165589749206006</c:v>
                </c:pt>
                <c:pt idx="761">
                  <c:v>48.165589749206006</c:v>
                </c:pt>
                <c:pt idx="762">
                  <c:v>48.198444858175463</c:v>
                </c:pt>
                <c:pt idx="763">
                  <c:v>48.198444858175463</c:v>
                </c:pt>
                <c:pt idx="764">
                  <c:v>48.198444858175463</c:v>
                </c:pt>
                <c:pt idx="765">
                  <c:v>48.198444858175463</c:v>
                </c:pt>
                <c:pt idx="766">
                  <c:v>48.231299967144899</c:v>
                </c:pt>
                <c:pt idx="767">
                  <c:v>48.231299967144899</c:v>
                </c:pt>
                <c:pt idx="768">
                  <c:v>48.264155076114363</c:v>
                </c:pt>
                <c:pt idx="769">
                  <c:v>48.264155076114363</c:v>
                </c:pt>
                <c:pt idx="770">
                  <c:v>48.297010185083813</c:v>
                </c:pt>
                <c:pt idx="771">
                  <c:v>48.329865294053221</c:v>
                </c:pt>
                <c:pt idx="772">
                  <c:v>48.329865294053221</c:v>
                </c:pt>
                <c:pt idx="773">
                  <c:v>48.362720403022522</c:v>
                </c:pt>
                <c:pt idx="774">
                  <c:v>48.362720403022522</c:v>
                </c:pt>
                <c:pt idx="775">
                  <c:v>48.362720403022522</c:v>
                </c:pt>
                <c:pt idx="776">
                  <c:v>48.362720403022522</c:v>
                </c:pt>
                <c:pt idx="777">
                  <c:v>48.395575511992106</c:v>
                </c:pt>
                <c:pt idx="778">
                  <c:v>48.428430620961613</c:v>
                </c:pt>
                <c:pt idx="779">
                  <c:v>48.428430620961613</c:v>
                </c:pt>
                <c:pt idx="780">
                  <c:v>48.428430620961613</c:v>
                </c:pt>
                <c:pt idx="781">
                  <c:v>48.461285729931006</c:v>
                </c:pt>
                <c:pt idx="782">
                  <c:v>48.494140838900513</c:v>
                </c:pt>
                <c:pt idx="783">
                  <c:v>48.494140838900513</c:v>
                </c:pt>
                <c:pt idx="784">
                  <c:v>48.494140838900513</c:v>
                </c:pt>
                <c:pt idx="785">
                  <c:v>48.494140838900513</c:v>
                </c:pt>
                <c:pt idx="786">
                  <c:v>48.52699594787012</c:v>
                </c:pt>
                <c:pt idx="787">
                  <c:v>48.52699594787012</c:v>
                </c:pt>
                <c:pt idx="788">
                  <c:v>48.52699594787012</c:v>
                </c:pt>
                <c:pt idx="789">
                  <c:v>48.52699594787012</c:v>
                </c:pt>
                <c:pt idx="790">
                  <c:v>48.52699594787012</c:v>
                </c:pt>
                <c:pt idx="791">
                  <c:v>48.52699594787012</c:v>
                </c:pt>
                <c:pt idx="792">
                  <c:v>48.52699594787012</c:v>
                </c:pt>
                <c:pt idx="793">
                  <c:v>48.559851056839172</c:v>
                </c:pt>
                <c:pt idx="794">
                  <c:v>48.559851056839172</c:v>
                </c:pt>
                <c:pt idx="795">
                  <c:v>48.559851056839172</c:v>
                </c:pt>
                <c:pt idx="796">
                  <c:v>48.559851056839172</c:v>
                </c:pt>
                <c:pt idx="797">
                  <c:v>48.559851056839172</c:v>
                </c:pt>
                <c:pt idx="798">
                  <c:v>48.559851056839172</c:v>
                </c:pt>
                <c:pt idx="799">
                  <c:v>48.559851056839172</c:v>
                </c:pt>
                <c:pt idx="800">
                  <c:v>48.559851056839172</c:v>
                </c:pt>
                <c:pt idx="801">
                  <c:v>48.559851056839172</c:v>
                </c:pt>
                <c:pt idx="802">
                  <c:v>48.559851056839172</c:v>
                </c:pt>
                <c:pt idx="803">
                  <c:v>48.625561274778313</c:v>
                </c:pt>
                <c:pt idx="804">
                  <c:v>48.789836819625449</c:v>
                </c:pt>
                <c:pt idx="805">
                  <c:v>48.888402146533863</c:v>
                </c:pt>
                <c:pt idx="806">
                  <c:v>48.921257255503072</c:v>
                </c:pt>
                <c:pt idx="807">
                  <c:v>49.052677691380872</c:v>
                </c:pt>
                <c:pt idx="808">
                  <c:v>49.151243018289222</c:v>
                </c:pt>
                <c:pt idx="809">
                  <c:v>49.151243018289222</c:v>
                </c:pt>
                <c:pt idx="810">
                  <c:v>49.709779870770028</c:v>
                </c:pt>
                <c:pt idx="811">
                  <c:v>50.202606505311444</c:v>
                </c:pt>
                <c:pt idx="812">
                  <c:v>50.629722921914478</c:v>
                </c:pt>
                <c:pt idx="813">
                  <c:v>50.662578030884035</c:v>
                </c:pt>
                <c:pt idx="814">
                  <c:v>50.859708684700394</c:v>
                </c:pt>
                <c:pt idx="815">
                  <c:v>51.023984229547644</c:v>
                </c:pt>
                <c:pt idx="816">
                  <c:v>51.056839338517143</c:v>
                </c:pt>
                <c:pt idx="817">
                  <c:v>51.122549556456029</c:v>
                </c:pt>
                <c:pt idx="818">
                  <c:v>51.286825101303194</c:v>
                </c:pt>
                <c:pt idx="819">
                  <c:v>51.286825101303194</c:v>
                </c:pt>
                <c:pt idx="820">
                  <c:v>51.352535319242094</c:v>
                </c:pt>
                <c:pt idx="821">
                  <c:v>51.451100646150472</c:v>
                </c:pt>
                <c:pt idx="822">
                  <c:v>51.516810864089358</c:v>
                </c:pt>
                <c:pt idx="823">
                  <c:v>51.615376190997821</c:v>
                </c:pt>
                <c:pt idx="824">
                  <c:v>51.648231299967151</c:v>
                </c:pt>
                <c:pt idx="825">
                  <c:v>51.648231299967151</c:v>
                </c:pt>
                <c:pt idx="826">
                  <c:v>51.648231299967151</c:v>
                </c:pt>
                <c:pt idx="827">
                  <c:v>51.648231299967151</c:v>
                </c:pt>
                <c:pt idx="828">
                  <c:v>51.681086408936153</c:v>
                </c:pt>
                <c:pt idx="829">
                  <c:v>51.681086408936153</c:v>
                </c:pt>
                <c:pt idx="830">
                  <c:v>51.681086408936153</c:v>
                </c:pt>
                <c:pt idx="831">
                  <c:v>51.713941517906001</c:v>
                </c:pt>
                <c:pt idx="832">
                  <c:v>51.713941517906001</c:v>
                </c:pt>
                <c:pt idx="833">
                  <c:v>51.713941517906001</c:v>
                </c:pt>
                <c:pt idx="834">
                  <c:v>51.713941517906001</c:v>
                </c:pt>
                <c:pt idx="835">
                  <c:v>51.746796626875607</c:v>
                </c:pt>
                <c:pt idx="836">
                  <c:v>51.746796626875607</c:v>
                </c:pt>
                <c:pt idx="837">
                  <c:v>51.746796626875607</c:v>
                </c:pt>
                <c:pt idx="838">
                  <c:v>51.779651735844922</c:v>
                </c:pt>
                <c:pt idx="839">
                  <c:v>51.779651735844922</c:v>
                </c:pt>
                <c:pt idx="840">
                  <c:v>51.779651735844922</c:v>
                </c:pt>
                <c:pt idx="841">
                  <c:v>51.812506844814372</c:v>
                </c:pt>
                <c:pt idx="842">
                  <c:v>51.812506844814372</c:v>
                </c:pt>
                <c:pt idx="843">
                  <c:v>51.812506844814372</c:v>
                </c:pt>
                <c:pt idx="844">
                  <c:v>51.845361953783744</c:v>
                </c:pt>
                <c:pt idx="845">
                  <c:v>51.878217062753194</c:v>
                </c:pt>
                <c:pt idx="846">
                  <c:v>51.911072171722267</c:v>
                </c:pt>
                <c:pt idx="847">
                  <c:v>51.911072171722267</c:v>
                </c:pt>
                <c:pt idx="848">
                  <c:v>51.943927280691945</c:v>
                </c:pt>
                <c:pt idx="849">
                  <c:v>51.943927280691945</c:v>
                </c:pt>
                <c:pt idx="850">
                  <c:v>51.943927280691945</c:v>
                </c:pt>
                <c:pt idx="851">
                  <c:v>51.943927280691945</c:v>
                </c:pt>
                <c:pt idx="852">
                  <c:v>51.943927280691945</c:v>
                </c:pt>
                <c:pt idx="853">
                  <c:v>51.976782389661544</c:v>
                </c:pt>
                <c:pt idx="854">
                  <c:v>51.976782389661544</c:v>
                </c:pt>
                <c:pt idx="855">
                  <c:v>51.976782389661544</c:v>
                </c:pt>
                <c:pt idx="856">
                  <c:v>51.976782389661544</c:v>
                </c:pt>
                <c:pt idx="857">
                  <c:v>51.976782389661544</c:v>
                </c:pt>
                <c:pt idx="858">
                  <c:v>51.976782389661544</c:v>
                </c:pt>
                <c:pt idx="859">
                  <c:v>51.976782389661544</c:v>
                </c:pt>
                <c:pt idx="860">
                  <c:v>51.976782389661544</c:v>
                </c:pt>
                <c:pt idx="861">
                  <c:v>52.009637498630994</c:v>
                </c:pt>
                <c:pt idx="862">
                  <c:v>52.009637498630994</c:v>
                </c:pt>
                <c:pt idx="863">
                  <c:v>52.009637498630994</c:v>
                </c:pt>
                <c:pt idx="864">
                  <c:v>52.009637498630994</c:v>
                </c:pt>
                <c:pt idx="865">
                  <c:v>52.009637498630994</c:v>
                </c:pt>
                <c:pt idx="866">
                  <c:v>52.042492607600444</c:v>
                </c:pt>
                <c:pt idx="867">
                  <c:v>52.042492607600444</c:v>
                </c:pt>
                <c:pt idx="868">
                  <c:v>52.07534771657005</c:v>
                </c:pt>
                <c:pt idx="869">
                  <c:v>52.1082028255395</c:v>
                </c:pt>
                <c:pt idx="870">
                  <c:v>52.1082028255395</c:v>
                </c:pt>
                <c:pt idx="871">
                  <c:v>52.14105793450895</c:v>
                </c:pt>
                <c:pt idx="872">
                  <c:v>52.14105793450895</c:v>
                </c:pt>
                <c:pt idx="873">
                  <c:v>52.14105793450895</c:v>
                </c:pt>
                <c:pt idx="874">
                  <c:v>52.173913043478386</c:v>
                </c:pt>
                <c:pt idx="875">
                  <c:v>52.173913043478386</c:v>
                </c:pt>
                <c:pt idx="876">
                  <c:v>52.173913043478386</c:v>
                </c:pt>
                <c:pt idx="877">
                  <c:v>52.173913043478386</c:v>
                </c:pt>
                <c:pt idx="878">
                  <c:v>52.206768152447701</c:v>
                </c:pt>
                <c:pt idx="879">
                  <c:v>52.206768152447701</c:v>
                </c:pt>
                <c:pt idx="880">
                  <c:v>52.206768152447701</c:v>
                </c:pt>
                <c:pt idx="881">
                  <c:v>52.206768152447701</c:v>
                </c:pt>
                <c:pt idx="882">
                  <c:v>52.239623261417094</c:v>
                </c:pt>
                <c:pt idx="883">
                  <c:v>52.239623261417094</c:v>
                </c:pt>
                <c:pt idx="884">
                  <c:v>52.239623261417094</c:v>
                </c:pt>
                <c:pt idx="885">
                  <c:v>52.239623261417094</c:v>
                </c:pt>
                <c:pt idx="886">
                  <c:v>52.272478370386601</c:v>
                </c:pt>
                <c:pt idx="887">
                  <c:v>52.305333479356001</c:v>
                </c:pt>
                <c:pt idx="888">
                  <c:v>52.305333479356001</c:v>
                </c:pt>
                <c:pt idx="889">
                  <c:v>52.305333479356001</c:v>
                </c:pt>
                <c:pt idx="890">
                  <c:v>52.338188588325501</c:v>
                </c:pt>
                <c:pt idx="891">
                  <c:v>52.371043697294382</c:v>
                </c:pt>
                <c:pt idx="892">
                  <c:v>52.403898806264344</c:v>
                </c:pt>
                <c:pt idx="893">
                  <c:v>52.403898806264344</c:v>
                </c:pt>
                <c:pt idx="894">
                  <c:v>52.436753915233822</c:v>
                </c:pt>
                <c:pt idx="895">
                  <c:v>52.469609024203194</c:v>
                </c:pt>
                <c:pt idx="896">
                  <c:v>52.469609024203194</c:v>
                </c:pt>
                <c:pt idx="897">
                  <c:v>52.469609024203194</c:v>
                </c:pt>
                <c:pt idx="898">
                  <c:v>52.535319242142279</c:v>
                </c:pt>
                <c:pt idx="899">
                  <c:v>52.535319242142279</c:v>
                </c:pt>
                <c:pt idx="900">
                  <c:v>52.535319242142279</c:v>
                </c:pt>
                <c:pt idx="901">
                  <c:v>52.535319242142279</c:v>
                </c:pt>
                <c:pt idx="902">
                  <c:v>52.535319242142279</c:v>
                </c:pt>
                <c:pt idx="903">
                  <c:v>52.568174351111601</c:v>
                </c:pt>
                <c:pt idx="904">
                  <c:v>52.568174351111601</c:v>
                </c:pt>
                <c:pt idx="905">
                  <c:v>52.568174351111601</c:v>
                </c:pt>
                <c:pt idx="906">
                  <c:v>52.568174351111601</c:v>
                </c:pt>
                <c:pt idx="907">
                  <c:v>52.568174351111601</c:v>
                </c:pt>
                <c:pt idx="908">
                  <c:v>52.568174351111601</c:v>
                </c:pt>
                <c:pt idx="909">
                  <c:v>52.568174351111601</c:v>
                </c:pt>
                <c:pt idx="910">
                  <c:v>52.568174351111601</c:v>
                </c:pt>
                <c:pt idx="911">
                  <c:v>52.601029460080994</c:v>
                </c:pt>
                <c:pt idx="912">
                  <c:v>52.601029460080994</c:v>
                </c:pt>
                <c:pt idx="913">
                  <c:v>52.601029460080994</c:v>
                </c:pt>
                <c:pt idx="914">
                  <c:v>52.601029460080994</c:v>
                </c:pt>
                <c:pt idx="915">
                  <c:v>52.666739678020065</c:v>
                </c:pt>
                <c:pt idx="916">
                  <c:v>52.863870331836544</c:v>
                </c:pt>
                <c:pt idx="917">
                  <c:v>53.455262293286196</c:v>
                </c:pt>
                <c:pt idx="918">
                  <c:v>53.520972511225501</c:v>
                </c:pt>
                <c:pt idx="919">
                  <c:v>53.619537838133972</c:v>
                </c:pt>
                <c:pt idx="920">
                  <c:v>53.915233818858972</c:v>
                </c:pt>
                <c:pt idx="921">
                  <c:v>54.046654254736218</c:v>
                </c:pt>
                <c:pt idx="922">
                  <c:v>54.769466652064374</c:v>
                </c:pt>
                <c:pt idx="923">
                  <c:v>54.802321761033795</c:v>
                </c:pt>
                <c:pt idx="924">
                  <c:v>54.868031978972873</c:v>
                </c:pt>
                <c:pt idx="925">
                  <c:v>54.999452414850509</c:v>
                </c:pt>
                <c:pt idx="926">
                  <c:v>55.032307523819952</c:v>
                </c:pt>
                <c:pt idx="927">
                  <c:v>55.196583068667145</c:v>
                </c:pt>
                <c:pt idx="928">
                  <c:v>55.229438177636595</c:v>
                </c:pt>
                <c:pt idx="929">
                  <c:v>55.262293286606081</c:v>
                </c:pt>
                <c:pt idx="930">
                  <c:v>55.262293286606081</c:v>
                </c:pt>
                <c:pt idx="931">
                  <c:v>55.360858613514395</c:v>
                </c:pt>
                <c:pt idx="932">
                  <c:v>55.459423940422731</c:v>
                </c:pt>
                <c:pt idx="933">
                  <c:v>55.590844376300495</c:v>
                </c:pt>
                <c:pt idx="934">
                  <c:v>55.656554594239395</c:v>
                </c:pt>
                <c:pt idx="935">
                  <c:v>55.656554594239395</c:v>
                </c:pt>
                <c:pt idx="936">
                  <c:v>55.656554594239395</c:v>
                </c:pt>
                <c:pt idx="937">
                  <c:v>55.656554594239395</c:v>
                </c:pt>
                <c:pt idx="938">
                  <c:v>55.689409703208845</c:v>
                </c:pt>
                <c:pt idx="939">
                  <c:v>55.689409703208845</c:v>
                </c:pt>
                <c:pt idx="940">
                  <c:v>55.689409703208845</c:v>
                </c:pt>
                <c:pt idx="941">
                  <c:v>55.689409703208845</c:v>
                </c:pt>
                <c:pt idx="942">
                  <c:v>55.689409703208845</c:v>
                </c:pt>
                <c:pt idx="943">
                  <c:v>55.689409703208845</c:v>
                </c:pt>
                <c:pt idx="944">
                  <c:v>55.689409703208845</c:v>
                </c:pt>
                <c:pt idx="945">
                  <c:v>55.689409703208845</c:v>
                </c:pt>
                <c:pt idx="946">
                  <c:v>55.689409703208845</c:v>
                </c:pt>
                <c:pt idx="947">
                  <c:v>55.722264812178445</c:v>
                </c:pt>
                <c:pt idx="948">
                  <c:v>55.722264812178445</c:v>
                </c:pt>
                <c:pt idx="949">
                  <c:v>55.755119921147895</c:v>
                </c:pt>
                <c:pt idx="950">
                  <c:v>55.755119921147895</c:v>
                </c:pt>
                <c:pt idx="951">
                  <c:v>55.755119921147895</c:v>
                </c:pt>
                <c:pt idx="952">
                  <c:v>55.755119921147895</c:v>
                </c:pt>
                <c:pt idx="953">
                  <c:v>55.787975030117181</c:v>
                </c:pt>
                <c:pt idx="954">
                  <c:v>55.787975030117181</c:v>
                </c:pt>
                <c:pt idx="955">
                  <c:v>55.787975030117181</c:v>
                </c:pt>
                <c:pt idx="956">
                  <c:v>55.787975030117181</c:v>
                </c:pt>
                <c:pt idx="957">
                  <c:v>55.820830139086596</c:v>
                </c:pt>
                <c:pt idx="958">
                  <c:v>55.820830139086596</c:v>
                </c:pt>
                <c:pt idx="959">
                  <c:v>55.820830139086596</c:v>
                </c:pt>
                <c:pt idx="960">
                  <c:v>55.820830139086596</c:v>
                </c:pt>
                <c:pt idx="961">
                  <c:v>55.820830139086596</c:v>
                </c:pt>
                <c:pt idx="962">
                  <c:v>55.853685248056046</c:v>
                </c:pt>
                <c:pt idx="963">
                  <c:v>55.853685248056046</c:v>
                </c:pt>
                <c:pt idx="964">
                  <c:v>55.853685248056046</c:v>
                </c:pt>
                <c:pt idx="965">
                  <c:v>55.853685248056046</c:v>
                </c:pt>
                <c:pt idx="966">
                  <c:v>55.886540357025495</c:v>
                </c:pt>
                <c:pt idx="967">
                  <c:v>55.886540357025495</c:v>
                </c:pt>
                <c:pt idx="968">
                  <c:v>55.886540357025495</c:v>
                </c:pt>
                <c:pt idx="969">
                  <c:v>55.886540357025495</c:v>
                </c:pt>
                <c:pt idx="970">
                  <c:v>55.886540357025495</c:v>
                </c:pt>
                <c:pt idx="971">
                  <c:v>55.886540357025495</c:v>
                </c:pt>
                <c:pt idx="972">
                  <c:v>55.886540357025495</c:v>
                </c:pt>
                <c:pt idx="973">
                  <c:v>55.919395465994945</c:v>
                </c:pt>
                <c:pt idx="974">
                  <c:v>55.919395465994945</c:v>
                </c:pt>
                <c:pt idx="975">
                  <c:v>55.919395465994945</c:v>
                </c:pt>
                <c:pt idx="976">
                  <c:v>55.919395465994945</c:v>
                </c:pt>
                <c:pt idx="977">
                  <c:v>55.919395465994945</c:v>
                </c:pt>
                <c:pt idx="978">
                  <c:v>55.919395465994945</c:v>
                </c:pt>
                <c:pt idx="979">
                  <c:v>55.919395465994945</c:v>
                </c:pt>
                <c:pt idx="980">
                  <c:v>55.919395465994945</c:v>
                </c:pt>
                <c:pt idx="981">
                  <c:v>55.919395465994945</c:v>
                </c:pt>
                <c:pt idx="982">
                  <c:v>55.919395465994945</c:v>
                </c:pt>
                <c:pt idx="983">
                  <c:v>55.952250574964395</c:v>
                </c:pt>
                <c:pt idx="984">
                  <c:v>55.952250574964395</c:v>
                </c:pt>
                <c:pt idx="985">
                  <c:v>55.952250574964395</c:v>
                </c:pt>
                <c:pt idx="986">
                  <c:v>55.985105683933853</c:v>
                </c:pt>
                <c:pt idx="987">
                  <c:v>55.985105683933853</c:v>
                </c:pt>
                <c:pt idx="988">
                  <c:v>55.985105683933853</c:v>
                </c:pt>
                <c:pt idx="989">
                  <c:v>56.017960792903295</c:v>
                </c:pt>
                <c:pt idx="990">
                  <c:v>56.017960792903295</c:v>
                </c:pt>
                <c:pt idx="991">
                  <c:v>56.017960792903295</c:v>
                </c:pt>
                <c:pt idx="992">
                  <c:v>56.050815901872753</c:v>
                </c:pt>
                <c:pt idx="993">
                  <c:v>56.050815901872753</c:v>
                </c:pt>
                <c:pt idx="994">
                  <c:v>56.050815901872753</c:v>
                </c:pt>
                <c:pt idx="995">
                  <c:v>56.050815901872753</c:v>
                </c:pt>
                <c:pt idx="996">
                  <c:v>56.083671010841975</c:v>
                </c:pt>
                <c:pt idx="997">
                  <c:v>56.083671010841975</c:v>
                </c:pt>
                <c:pt idx="998">
                  <c:v>56.083671010841975</c:v>
                </c:pt>
                <c:pt idx="999">
                  <c:v>56.083671010841975</c:v>
                </c:pt>
                <c:pt idx="1000">
                  <c:v>56.083671010841975</c:v>
                </c:pt>
                <c:pt idx="1001">
                  <c:v>56.083671010841975</c:v>
                </c:pt>
                <c:pt idx="1002">
                  <c:v>56.083671010841975</c:v>
                </c:pt>
                <c:pt idx="1003">
                  <c:v>56.116526119811596</c:v>
                </c:pt>
                <c:pt idx="1004">
                  <c:v>56.116526119811596</c:v>
                </c:pt>
                <c:pt idx="1005">
                  <c:v>56.116526119811596</c:v>
                </c:pt>
                <c:pt idx="1006">
                  <c:v>56.149381228781081</c:v>
                </c:pt>
                <c:pt idx="1007">
                  <c:v>56.149381228781081</c:v>
                </c:pt>
                <c:pt idx="1008">
                  <c:v>56.149381228781081</c:v>
                </c:pt>
                <c:pt idx="1009">
                  <c:v>56.149381228781081</c:v>
                </c:pt>
                <c:pt idx="1010">
                  <c:v>56.149381228781081</c:v>
                </c:pt>
                <c:pt idx="1011">
                  <c:v>56.149381228781081</c:v>
                </c:pt>
                <c:pt idx="1012">
                  <c:v>56.149381228781081</c:v>
                </c:pt>
                <c:pt idx="1013">
                  <c:v>56.182236337750531</c:v>
                </c:pt>
                <c:pt idx="1014">
                  <c:v>56.182236337750531</c:v>
                </c:pt>
                <c:pt idx="1015">
                  <c:v>56.182236337750531</c:v>
                </c:pt>
                <c:pt idx="1016">
                  <c:v>56.215091446719981</c:v>
                </c:pt>
                <c:pt idx="1017">
                  <c:v>56.215091446719981</c:v>
                </c:pt>
                <c:pt idx="1018">
                  <c:v>56.215091446719981</c:v>
                </c:pt>
                <c:pt idx="1019">
                  <c:v>56.215091446719981</c:v>
                </c:pt>
                <c:pt idx="1020">
                  <c:v>56.247946555689055</c:v>
                </c:pt>
                <c:pt idx="1021">
                  <c:v>56.247946555689055</c:v>
                </c:pt>
                <c:pt idx="1022">
                  <c:v>56.280801664658846</c:v>
                </c:pt>
                <c:pt idx="1023">
                  <c:v>56.280801664658846</c:v>
                </c:pt>
                <c:pt idx="1024">
                  <c:v>56.346511882597753</c:v>
                </c:pt>
                <c:pt idx="1025">
                  <c:v>56.346511882597753</c:v>
                </c:pt>
                <c:pt idx="1026">
                  <c:v>56.379366991567146</c:v>
                </c:pt>
                <c:pt idx="1027">
                  <c:v>56.379366991567146</c:v>
                </c:pt>
                <c:pt idx="1028">
                  <c:v>56.412222100536596</c:v>
                </c:pt>
                <c:pt idx="1029">
                  <c:v>56.412222100536596</c:v>
                </c:pt>
                <c:pt idx="1030">
                  <c:v>56.477932318475688</c:v>
                </c:pt>
                <c:pt idx="1031">
                  <c:v>56.510787427444541</c:v>
                </c:pt>
                <c:pt idx="1032">
                  <c:v>56.576497645383846</c:v>
                </c:pt>
                <c:pt idx="1033">
                  <c:v>56.576497645383846</c:v>
                </c:pt>
                <c:pt idx="1034">
                  <c:v>56.576497645383846</c:v>
                </c:pt>
                <c:pt idx="1035">
                  <c:v>56.576497645383846</c:v>
                </c:pt>
                <c:pt idx="1036">
                  <c:v>56.576497645383846</c:v>
                </c:pt>
                <c:pt idx="1037">
                  <c:v>56.576497645383846</c:v>
                </c:pt>
                <c:pt idx="1038">
                  <c:v>56.576497645383846</c:v>
                </c:pt>
                <c:pt idx="1039">
                  <c:v>56.576497645383846</c:v>
                </c:pt>
                <c:pt idx="1040">
                  <c:v>56.576497645383846</c:v>
                </c:pt>
                <c:pt idx="1041">
                  <c:v>56.576497645383846</c:v>
                </c:pt>
                <c:pt idx="1042">
                  <c:v>56.609352754353303</c:v>
                </c:pt>
                <c:pt idx="1043">
                  <c:v>56.609352754353303</c:v>
                </c:pt>
                <c:pt idx="1044">
                  <c:v>56.740773190231081</c:v>
                </c:pt>
                <c:pt idx="1045">
                  <c:v>56.740773190231081</c:v>
                </c:pt>
                <c:pt idx="1046">
                  <c:v>56.773628299200496</c:v>
                </c:pt>
                <c:pt idx="1047">
                  <c:v>57.102179388895145</c:v>
                </c:pt>
                <c:pt idx="1048">
                  <c:v>57.135034497864396</c:v>
                </c:pt>
                <c:pt idx="1049">
                  <c:v>57.167889606833846</c:v>
                </c:pt>
                <c:pt idx="1050">
                  <c:v>57.726426459314084</c:v>
                </c:pt>
                <c:pt idx="1051">
                  <c:v>57.923557113131103</c:v>
                </c:pt>
                <c:pt idx="1052">
                  <c:v>58.022122440039595</c:v>
                </c:pt>
                <c:pt idx="1053">
                  <c:v>58.022122440039595</c:v>
                </c:pt>
                <c:pt idx="1054">
                  <c:v>58.449238856641998</c:v>
                </c:pt>
                <c:pt idx="1055">
                  <c:v>58.679224619428297</c:v>
                </c:pt>
                <c:pt idx="1056">
                  <c:v>58.843500164275547</c:v>
                </c:pt>
                <c:pt idx="1057">
                  <c:v>58.843500164275547</c:v>
                </c:pt>
                <c:pt idx="1058">
                  <c:v>58.974920600153325</c:v>
                </c:pt>
                <c:pt idx="1059">
                  <c:v>59.106341036031111</c:v>
                </c:pt>
                <c:pt idx="1060">
                  <c:v>59.139196145000561</c:v>
                </c:pt>
                <c:pt idx="1061">
                  <c:v>59.172051253970011</c:v>
                </c:pt>
                <c:pt idx="1062">
                  <c:v>59.172051253970011</c:v>
                </c:pt>
                <c:pt idx="1063">
                  <c:v>59.270616580878333</c:v>
                </c:pt>
                <c:pt idx="1064">
                  <c:v>59.270616580878333</c:v>
                </c:pt>
                <c:pt idx="1065">
                  <c:v>59.270616580878333</c:v>
                </c:pt>
                <c:pt idx="1066">
                  <c:v>59.303471689847242</c:v>
                </c:pt>
                <c:pt idx="1067">
                  <c:v>59.336326798817197</c:v>
                </c:pt>
                <c:pt idx="1068">
                  <c:v>59.336326798817197</c:v>
                </c:pt>
                <c:pt idx="1069">
                  <c:v>59.336326798817197</c:v>
                </c:pt>
                <c:pt idx="1070">
                  <c:v>59.369181907786334</c:v>
                </c:pt>
                <c:pt idx="1071">
                  <c:v>59.369181907786334</c:v>
                </c:pt>
                <c:pt idx="1072">
                  <c:v>59.402037016756097</c:v>
                </c:pt>
                <c:pt idx="1073">
                  <c:v>59.402037016756097</c:v>
                </c:pt>
                <c:pt idx="1074">
                  <c:v>59.402037016756097</c:v>
                </c:pt>
                <c:pt idx="1075">
                  <c:v>59.402037016756097</c:v>
                </c:pt>
                <c:pt idx="1076">
                  <c:v>59.402037016756097</c:v>
                </c:pt>
                <c:pt idx="1077">
                  <c:v>59.434892125725547</c:v>
                </c:pt>
                <c:pt idx="1078">
                  <c:v>59.434892125725547</c:v>
                </c:pt>
                <c:pt idx="1079">
                  <c:v>59.467747234694997</c:v>
                </c:pt>
                <c:pt idx="1080">
                  <c:v>59.467747234694997</c:v>
                </c:pt>
                <c:pt idx="1081">
                  <c:v>59.50060234366444</c:v>
                </c:pt>
                <c:pt idx="1082">
                  <c:v>59.50060234366444</c:v>
                </c:pt>
                <c:pt idx="1083">
                  <c:v>59.533457452633428</c:v>
                </c:pt>
                <c:pt idx="1084">
                  <c:v>59.533457452633428</c:v>
                </c:pt>
                <c:pt idx="1085">
                  <c:v>59.566312561603326</c:v>
                </c:pt>
                <c:pt idx="1086">
                  <c:v>59.566312561603326</c:v>
                </c:pt>
                <c:pt idx="1087">
                  <c:v>59.566312561603326</c:v>
                </c:pt>
                <c:pt idx="1088">
                  <c:v>59.566312561603326</c:v>
                </c:pt>
                <c:pt idx="1089">
                  <c:v>59.566312561603326</c:v>
                </c:pt>
                <c:pt idx="1090">
                  <c:v>59.566312561603326</c:v>
                </c:pt>
                <c:pt idx="1091">
                  <c:v>59.566312561603326</c:v>
                </c:pt>
                <c:pt idx="1092">
                  <c:v>59.566312561603326</c:v>
                </c:pt>
                <c:pt idx="1093">
                  <c:v>59.566312561603326</c:v>
                </c:pt>
                <c:pt idx="1094">
                  <c:v>59.599167670572783</c:v>
                </c:pt>
                <c:pt idx="1095">
                  <c:v>59.599167670572783</c:v>
                </c:pt>
                <c:pt idx="1096">
                  <c:v>59.599167670572783</c:v>
                </c:pt>
                <c:pt idx="1097">
                  <c:v>59.599167670572783</c:v>
                </c:pt>
                <c:pt idx="1098">
                  <c:v>59.599167670572783</c:v>
                </c:pt>
                <c:pt idx="1099">
                  <c:v>59.599167670572783</c:v>
                </c:pt>
                <c:pt idx="1100">
                  <c:v>59.599167670572783</c:v>
                </c:pt>
                <c:pt idx="1101">
                  <c:v>59.599167670572783</c:v>
                </c:pt>
                <c:pt idx="1102">
                  <c:v>59.599167670572783</c:v>
                </c:pt>
                <c:pt idx="1103">
                  <c:v>59.599167670572783</c:v>
                </c:pt>
                <c:pt idx="1104">
                  <c:v>59.599167670572783</c:v>
                </c:pt>
                <c:pt idx="1105">
                  <c:v>59.599167670572783</c:v>
                </c:pt>
                <c:pt idx="1106">
                  <c:v>59.599167670572783</c:v>
                </c:pt>
                <c:pt idx="1107">
                  <c:v>59.599167670572783</c:v>
                </c:pt>
                <c:pt idx="1108">
                  <c:v>59.599167670572783</c:v>
                </c:pt>
                <c:pt idx="1109">
                  <c:v>59.599167670572783</c:v>
                </c:pt>
                <c:pt idx="1110">
                  <c:v>59.599167670572783</c:v>
                </c:pt>
                <c:pt idx="1111">
                  <c:v>59.599167670572783</c:v>
                </c:pt>
                <c:pt idx="1112">
                  <c:v>59.599167670572783</c:v>
                </c:pt>
                <c:pt idx="1113">
                  <c:v>59.599167670572783</c:v>
                </c:pt>
                <c:pt idx="1114">
                  <c:v>59.599167670572783</c:v>
                </c:pt>
                <c:pt idx="1115">
                  <c:v>59.632022779542197</c:v>
                </c:pt>
                <c:pt idx="1116">
                  <c:v>59.632022779542197</c:v>
                </c:pt>
                <c:pt idx="1117">
                  <c:v>59.632022779542197</c:v>
                </c:pt>
                <c:pt idx="1118">
                  <c:v>59.632022779542197</c:v>
                </c:pt>
                <c:pt idx="1119">
                  <c:v>59.632022779542197</c:v>
                </c:pt>
                <c:pt idx="1120">
                  <c:v>59.632022779542197</c:v>
                </c:pt>
                <c:pt idx="1121">
                  <c:v>59.632022779542197</c:v>
                </c:pt>
                <c:pt idx="1122">
                  <c:v>59.632022779542197</c:v>
                </c:pt>
                <c:pt idx="1123">
                  <c:v>59.632022779542197</c:v>
                </c:pt>
                <c:pt idx="1124">
                  <c:v>59.632022779542197</c:v>
                </c:pt>
                <c:pt idx="1125">
                  <c:v>59.664877888511647</c:v>
                </c:pt>
                <c:pt idx="1126">
                  <c:v>59.664877888511647</c:v>
                </c:pt>
                <c:pt idx="1127">
                  <c:v>59.664877888511647</c:v>
                </c:pt>
                <c:pt idx="1128">
                  <c:v>59.664877888511647</c:v>
                </c:pt>
                <c:pt idx="1129">
                  <c:v>59.664877888511647</c:v>
                </c:pt>
                <c:pt idx="1130">
                  <c:v>59.664877888511647</c:v>
                </c:pt>
                <c:pt idx="1131">
                  <c:v>59.664877888511647</c:v>
                </c:pt>
                <c:pt idx="1132">
                  <c:v>59.664877888511647</c:v>
                </c:pt>
                <c:pt idx="1133">
                  <c:v>59.664877888511647</c:v>
                </c:pt>
                <c:pt idx="1134">
                  <c:v>59.664877888511647</c:v>
                </c:pt>
                <c:pt idx="1135">
                  <c:v>59.664877888511647</c:v>
                </c:pt>
                <c:pt idx="1136">
                  <c:v>59.664877888511647</c:v>
                </c:pt>
                <c:pt idx="1137">
                  <c:v>59.664877888511647</c:v>
                </c:pt>
                <c:pt idx="1138">
                  <c:v>59.664877888511647</c:v>
                </c:pt>
                <c:pt idx="1139">
                  <c:v>59.664877888511647</c:v>
                </c:pt>
                <c:pt idx="1140">
                  <c:v>59.664877888511647</c:v>
                </c:pt>
                <c:pt idx="1141">
                  <c:v>59.664877888511647</c:v>
                </c:pt>
                <c:pt idx="1142">
                  <c:v>59.664877888511647</c:v>
                </c:pt>
                <c:pt idx="1143">
                  <c:v>59.664877888511647</c:v>
                </c:pt>
                <c:pt idx="1144">
                  <c:v>59.664877888511647</c:v>
                </c:pt>
                <c:pt idx="1145">
                  <c:v>59.664877888511647</c:v>
                </c:pt>
                <c:pt idx="1146">
                  <c:v>59.664877888511647</c:v>
                </c:pt>
                <c:pt idx="1147">
                  <c:v>59.664877888511647</c:v>
                </c:pt>
                <c:pt idx="1148">
                  <c:v>59.664877888511647</c:v>
                </c:pt>
                <c:pt idx="1149">
                  <c:v>59.664877888511647</c:v>
                </c:pt>
                <c:pt idx="1150">
                  <c:v>59.664877888511647</c:v>
                </c:pt>
                <c:pt idx="1151">
                  <c:v>59.664877888511647</c:v>
                </c:pt>
                <c:pt idx="1152">
                  <c:v>59.664877888511647</c:v>
                </c:pt>
                <c:pt idx="1153">
                  <c:v>59.664877888511647</c:v>
                </c:pt>
                <c:pt idx="1154">
                  <c:v>59.664877888511647</c:v>
                </c:pt>
                <c:pt idx="1155">
                  <c:v>59.697732997481289</c:v>
                </c:pt>
                <c:pt idx="1156">
                  <c:v>59.697732997481289</c:v>
                </c:pt>
                <c:pt idx="1157">
                  <c:v>59.697732997481289</c:v>
                </c:pt>
                <c:pt idx="1158">
                  <c:v>59.697732997481289</c:v>
                </c:pt>
                <c:pt idx="1159">
                  <c:v>59.697732997481289</c:v>
                </c:pt>
                <c:pt idx="1160">
                  <c:v>59.697732997481289</c:v>
                </c:pt>
                <c:pt idx="1161">
                  <c:v>59.697732997481289</c:v>
                </c:pt>
                <c:pt idx="1162">
                  <c:v>59.697732997481289</c:v>
                </c:pt>
                <c:pt idx="1163">
                  <c:v>59.697732997481289</c:v>
                </c:pt>
                <c:pt idx="1164">
                  <c:v>59.697732997481289</c:v>
                </c:pt>
                <c:pt idx="1165">
                  <c:v>59.697732997481289</c:v>
                </c:pt>
                <c:pt idx="1166">
                  <c:v>59.697732997481289</c:v>
                </c:pt>
                <c:pt idx="1167">
                  <c:v>59.697732997481289</c:v>
                </c:pt>
                <c:pt idx="1168">
                  <c:v>59.697732997481289</c:v>
                </c:pt>
                <c:pt idx="1169">
                  <c:v>59.697732997481289</c:v>
                </c:pt>
                <c:pt idx="1170">
                  <c:v>59.697732997481289</c:v>
                </c:pt>
                <c:pt idx="1171">
                  <c:v>59.697732997481289</c:v>
                </c:pt>
                <c:pt idx="1172">
                  <c:v>59.697732997481289</c:v>
                </c:pt>
                <c:pt idx="1173">
                  <c:v>59.697732997481289</c:v>
                </c:pt>
                <c:pt idx="1174">
                  <c:v>59.697732997481289</c:v>
                </c:pt>
                <c:pt idx="1175">
                  <c:v>59.697732997481289</c:v>
                </c:pt>
                <c:pt idx="1176">
                  <c:v>59.697732997481289</c:v>
                </c:pt>
                <c:pt idx="1177">
                  <c:v>59.697732997481289</c:v>
                </c:pt>
                <c:pt idx="1178">
                  <c:v>59.697732997481289</c:v>
                </c:pt>
                <c:pt idx="1179">
                  <c:v>59.697732997481289</c:v>
                </c:pt>
                <c:pt idx="1180">
                  <c:v>59.697732997481289</c:v>
                </c:pt>
                <c:pt idx="1181">
                  <c:v>59.697732997481289</c:v>
                </c:pt>
                <c:pt idx="1182">
                  <c:v>59.730588106450561</c:v>
                </c:pt>
                <c:pt idx="1183">
                  <c:v>59.730588106450561</c:v>
                </c:pt>
                <c:pt idx="1184">
                  <c:v>59.730588106450561</c:v>
                </c:pt>
                <c:pt idx="1185">
                  <c:v>59.730588106450561</c:v>
                </c:pt>
                <c:pt idx="1186">
                  <c:v>59.730588106450561</c:v>
                </c:pt>
                <c:pt idx="1187">
                  <c:v>59.730588106450561</c:v>
                </c:pt>
                <c:pt idx="1188">
                  <c:v>59.730588106450561</c:v>
                </c:pt>
                <c:pt idx="1189">
                  <c:v>59.730588106450561</c:v>
                </c:pt>
                <c:pt idx="1190">
                  <c:v>59.730588106450561</c:v>
                </c:pt>
                <c:pt idx="1191">
                  <c:v>59.730588106450561</c:v>
                </c:pt>
                <c:pt idx="1192">
                  <c:v>59.730588106450561</c:v>
                </c:pt>
                <c:pt idx="1193">
                  <c:v>59.730588106450561</c:v>
                </c:pt>
                <c:pt idx="1194">
                  <c:v>59.730588106450561</c:v>
                </c:pt>
                <c:pt idx="1195">
                  <c:v>59.763443215420011</c:v>
                </c:pt>
                <c:pt idx="1196">
                  <c:v>59.763443215420011</c:v>
                </c:pt>
                <c:pt idx="1197">
                  <c:v>59.763443215420011</c:v>
                </c:pt>
                <c:pt idx="1198">
                  <c:v>59.763443215420011</c:v>
                </c:pt>
                <c:pt idx="1199">
                  <c:v>59.763443215420011</c:v>
                </c:pt>
                <c:pt idx="1200">
                  <c:v>59.763443215420011</c:v>
                </c:pt>
                <c:pt idx="1201">
                  <c:v>59.763443215420011</c:v>
                </c:pt>
                <c:pt idx="1202">
                  <c:v>59.763443215420011</c:v>
                </c:pt>
                <c:pt idx="1203">
                  <c:v>59.763443215420011</c:v>
                </c:pt>
                <c:pt idx="1204">
                  <c:v>59.763443215420011</c:v>
                </c:pt>
                <c:pt idx="1205">
                  <c:v>59.763443215420011</c:v>
                </c:pt>
                <c:pt idx="1206">
                  <c:v>59.763443215420011</c:v>
                </c:pt>
                <c:pt idx="1207">
                  <c:v>59.763443215420011</c:v>
                </c:pt>
                <c:pt idx="1208">
                  <c:v>59.763443215420011</c:v>
                </c:pt>
                <c:pt idx="1209">
                  <c:v>59.763443215420011</c:v>
                </c:pt>
                <c:pt idx="1210">
                  <c:v>59.763443215420011</c:v>
                </c:pt>
                <c:pt idx="1211">
                  <c:v>59.763443215420011</c:v>
                </c:pt>
                <c:pt idx="1212">
                  <c:v>59.763443215420011</c:v>
                </c:pt>
                <c:pt idx="1213">
                  <c:v>59.763443215420011</c:v>
                </c:pt>
                <c:pt idx="1214">
                  <c:v>59.763443215420011</c:v>
                </c:pt>
                <c:pt idx="1215">
                  <c:v>59.763443215420011</c:v>
                </c:pt>
                <c:pt idx="1216">
                  <c:v>59.763443215420011</c:v>
                </c:pt>
                <c:pt idx="1217">
                  <c:v>59.763443215420011</c:v>
                </c:pt>
                <c:pt idx="1218">
                  <c:v>59.763443215420011</c:v>
                </c:pt>
                <c:pt idx="1219">
                  <c:v>59.763443215420011</c:v>
                </c:pt>
                <c:pt idx="1220">
                  <c:v>59.763443215420011</c:v>
                </c:pt>
                <c:pt idx="1221">
                  <c:v>59.763443215420011</c:v>
                </c:pt>
                <c:pt idx="1222">
                  <c:v>59.763443215420011</c:v>
                </c:pt>
                <c:pt idx="1223">
                  <c:v>59.763443215420011</c:v>
                </c:pt>
                <c:pt idx="1224">
                  <c:v>59.763443215420011</c:v>
                </c:pt>
                <c:pt idx="1225">
                  <c:v>59.796298324389639</c:v>
                </c:pt>
                <c:pt idx="1226">
                  <c:v>59.796298324389639</c:v>
                </c:pt>
                <c:pt idx="1227">
                  <c:v>59.796298324389639</c:v>
                </c:pt>
                <c:pt idx="1228">
                  <c:v>59.796298324389639</c:v>
                </c:pt>
                <c:pt idx="1229">
                  <c:v>59.796298324389639</c:v>
                </c:pt>
                <c:pt idx="1230">
                  <c:v>59.796298324389639</c:v>
                </c:pt>
                <c:pt idx="1231">
                  <c:v>59.796298324389639</c:v>
                </c:pt>
                <c:pt idx="1232">
                  <c:v>59.796298324389639</c:v>
                </c:pt>
                <c:pt idx="1233">
                  <c:v>59.796298324389639</c:v>
                </c:pt>
                <c:pt idx="1234">
                  <c:v>59.796298324389639</c:v>
                </c:pt>
                <c:pt idx="1235">
                  <c:v>59.796298324389639</c:v>
                </c:pt>
                <c:pt idx="1236">
                  <c:v>59.796298324389639</c:v>
                </c:pt>
                <c:pt idx="1237">
                  <c:v>59.796298324389639</c:v>
                </c:pt>
                <c:pt idx="1238">
                  <c:v>59.796298324389639</c:v>
                </c:pt>
                <c:pt idx="1239">
                  <c:v>59.796298324389639</c:v>
                </c:pt>
                <c:pt idx="1240">
                  <c:v>59.796298324389639</c:v>
                </c:pt>
                <c:pt idx="1241">
                  <c:v>59.796298324389639</c:v>
                </c:pt>
                <c:pt idx="1242">
                  <c:v>59.796298324389639</c:v>
                </c:pt>
                <c:pt idx="1243">
                  <c:v>59.796298324389639</c:v>
                </c:pt>
                <c:pt idx="1244">
                  <c:v>59.796298324389639</c:v>
                </c:pt>
                <c:pt idx="1245">
                  <c:v>59.796298324389639</c:v>
                </c:pt>
                <c:pt idx="1246">
                  <c:v>59.796298324389639</c:v>
                </c:pt>
                <c:pt idx="1247">
                  <c:v>59.796298324389639</c:v>
                </c:pt>
                <c:pt idx="1248">
                  <c:v>59.796298324389639</c:v>
                </c:pt>
                <c:pt idx="1249">
                  <c:v>59.796298324389639</c:v>
                </c:pt>
                <c:pt idx="1250">
                  <c:v>59.796298324389639</c:v>
                </c:pt>
                <c:pt idx="1251">
                  <c:v>59.796298324389639</c:v>
                </c:pt>
                <c:pt idx="1252">
                  <c:v>59.796298324389639</c:v>
                </c:pt>
                <c:pt idx="1253">
                  <c:v>59.796298324389639</c:v>
                </c:pt>
                <c:pt idx="1254">
                  <c:v>59.796298324389639</c:v>
                </c:pt>
                <c:pt idx="1255">
                  <c:v>59.796298324389639</c:v>
                </c:pt>
                <c:pt idx="1256">
                  <c:v>59.796298324389639</c:v>
                </c:pt>
                <c:pt idx="1257">
                  <c:v>59.796298324389639</c:v>
                </c:pt>
                <c:pt idx="1258">
                  <c:v>59.796298324389639</c:v>
                </c:pt>
                <c:pt idx="1259">
                  <c:v>59.796298324389639</c:v>
                </c:pt>
                <c:pt idx="1260">
                  <c:v>59.796298324389639</c:v>
                </c:pt>
                <c:pt idx="1261">
                  <c:v>59.796298324389639</c:v>
                </c:pt>
                <c:pt idx="1262">
                  <c:v>59.796298324389639</c:v>
                </c:pt>
                <c:pt idx="1263">
                  <c:v>59.796298324389639</c:v>
                </c:pt>
                <c:pt idx="1264">
                  <c:v>59.796298324389639</c:v>
                </c:pt>
                <c:pt idx="1265">
                  <c:v>59.796298324389639</c:v>
                </c:pt>
                <c:pt idx="1266">
                  <c:v>59.829153433358883</c:v>
                </c:pt>
                <c:pt idx="1267">
                  <c:v>59.829153433358883</c:v>
                </c:pt>
                <c:pt idx="1268">
                  <c:v>59.829153433358883</c:v>
                </c:pt>
                <c:pt idx="1269">
                  <c:v>59.829153433358883</c:v>
                </c:pt>
                <c:pt idx="1270">
                  <c:v>59.829153433358883</c:v>
                </c:pt>
                <c:pt idx="1271">
                  <c:v>59.829153433358883</c:v>
                </c:pt>
                <c:pt idx="1272">
                  <c:v>59.829153433358883</c:v>
                </c:pt>
                <c:pt idx="1273">
                  <c:v>59.829153433358883</c:v>
                </c:pt>
                <c:pt idx="1274">
                  <c:v>59.829153433358883</c:v>
                </c:pt>
                <c:pt idx="1275">
                  <c:v>59.829153433358883</c:v>
                </c:pt>
                <c:pt idx="1276">
                  <c:v>59.829153433358883</c:v>
                </c:pt>
                <c:pt idx="1277">
                  <c:v>59.829153433358883</c:v>
                </c:pt>
                <c:pt idx="1278">
                  <c:v>59.829153433358883</c:v>
                </c:pt>
                <c:pt idx="1279">
                  <c:v>59.829153433358883</c:v>
                </c:pt>
                <c:pt idx="1280">
                  <c:v>59.829153433358883</c:v>
                </c:pt>
                <c:pt idx="1281">
                  <c:v>59.829153433358883</c:v>
                </c:pt>
                <c:pt idx="1282">
                  <c:v>59.829153433358883</c:v>
                </c:pt>
                <c:pt idx="1283">
                  <c:v>59.829153433358883</c:v>
                </c:pt>
                <c:pt idx="1284">
                  <c:v>59.829153433358883</c:v>
                </c:pt>
                <c:pt idx="1285">
                  <c:v>59.829153433358883</c:v>
                </c:pt>
                <c:pt idx="1286">
                  <c:v>59.829153433358883</c:v>
                </c:pt>
                <c:pt idx="1287">
                  <c:v>59.829153433358883</c:v>
                </c:pt>
                <c:pt idx="1288">
                  <c:v>59.829153433358883</c:v>
                </c:pt>
                <c:pt idx="1289">
                  <c:v>59.829153433358883</c:v>
                </c:pt>
                <c:pt idx="1290">
                  <c:v>59.829153433358883</c:v>
                </c:pt>
                <c:pt idx="1291">
                  <c:v>59.829153433358883</c:v>
                </c:pt>
                <c:pt idx="1292">
                  <c:v>59.829153433358883</c:v>
                </c:pt>
                <c:pt idx="1293">
                  <c:v>59.829153433358883</c:v>
                </c:pt>
                <c:pt idx="1294">
                  <c:v>59.829153433358883</c:v>
                </c:pt>
                <c:pt idx="1295">
                  <c:v>59.829153433358883</c:v>
                </c:pt>
                <c:pt idx="1296">
                  <c:v>59.829153433358883</c:v>
                </c:pt>
                <c:pt idx="1297">
                  <c:v>59.829153433358883</c:v>
                </c:pt>
                <c:pt idx="1298">
                  <c:v>59.829153433358883</c:v>
                </c:pt>
                <c:pt idx="1299">
                  <c:v>59.829153433358883</c:v>
                </c:pt>
                <c:pt idx="1300">
                  <c:v>59.829153433358883</c:v>
                </c:pt>
                <c:pt idx="1301">
                  <c:v>59.829153433358883</c:v>
                </c:pt>
                <c:pt idx="1302">
                  <c:v>59.829153433358883</c:v>
                </c:pt>
                <c:pt idx="1303">
                  <c:v>59.829153433358883</c:v>
                </c:pt>
                <c:pt idx="1304">
                  <c:v>59.829153433358883</c:v>
                </c:pt>
                <c:pt idx="1305">
                  <c:v>59.829153433358883</c:v>
                </c:pt>
                <c:pt idx="1306">
                  <c:v>59.829153433358883</c:v>
                </c:pt>
                <c:pt idx="1307">
                  <c:v>59.829153433358883</c:v>
                </c:pt>
                <c:pt idx="1308">
                  <c:v>59.829153433358883</c:v>
                </c:pt>
                <c:pt idx="1309">
                  <c:v>59.829153433358883</c:v>
                </c:pt>
                <c:pt idx="1310">
                  <c:v>59.829153433358883</c:v>
                </c:pt>
                <c:pt idx="1311">
                  <c:v>59.829153433358883</c:v>
                </c:pt>
                <c:pt idx="1312">
                  <c:v>59.829153433358883</c:v>
                </c:pt>
                <c:pt idx="1313">
                  <c:v>59.829153433358883</c:v>
                </c:pt>
                <c:pt idx="1314">
                  <c:v>59.829153433358883</c:v>
                </c:pt>
                <c:pt idx="1315">
                  <c:v>59.829153433358883</c:v>
                </c:pt>
                <c:pt idx="1316">
                  <c:v>59.829153433358883</c:v>
                </c:pt>
                <c:pt idx="1317">
                  <c:v>59.829153433358883</c:v>
                </c:pt>
                <c:pt idx="1318">
                  <c:v>59.829153433358883</c:v>
                </c:pt>
                <c:pt idx="1319">
                  <c:v>59.829153433358883</c:v>
                </c:pt>
                <c:pt idx="1320">
                  <c:v>59.829153433358883</c:v>
                </c:pt>
                <c:pt idx="1321">
                  <c:v>59.862008542328333</c:v>
                </c:pt>
                <c:pt idx="1322">
                  <c:v>59.862008542328333</c:v>
                </c:pt>
                <c:pt idx="1323">
                  <c:v>59.862008542328333</c:v>
                </c:pt>
                <c:pt idx="1324">
                  <c:v>59.862008542328333</c:v>
                </c:pt>
                <c:pt idx="1325">
                  <c:v>59.862008542328333</c:v>
                </c:pt>
                <c:pt idx="1326">
                  <c:v>59.862008542328333</c:v>
                </c:pt>
                <c:pt idx="1327">
                  <c:v>59.862008542328333</c:v>
                </c:pt>
                <c:pt idx="1328">
                  <c:v>59.862008542328333</c:v>
                </c:pt>
                <c:pt idx="1329">
                  <c:v>59.862008542328333</c:v>
                </c:pt>
                <c:pt idx="1330">
                  <c:v>59.862008542328333</c:v>
                </c:pt>
                <c:pt idx="1331">
                  <c:v>59.862008542328333</c:v>
                </c:pt>
                <c:pt idx="1332">
                  <c:v>59.862008542328333</c:v>
                </c:pt>
                <c:pt idx="1333">
                  <c:v>59.862008542328333</c:v>
                </c:pt>
                <c:pt idx="1334">
                  <c:v>59.862008542328333</c:v>
                </c:pt>
                <c:pt idx="1335">
                  <c:v>59.862008542328333</c:v>
                </c:pt>
                <c:pt idx="1336">
                  <c:v>59.862008542328333</c:v>
                </c:pt>
                <c:pt idx="1337">
                  <c:v>59.862008542328333</c:v>
                </c:pt>
                <c:pt idx="1338">
                  <c:v>59.862008542328333</c:v>
                </c:pt>
                <c:pt idx="1339">
                  <c:v>59.862008542328333</c:v>
                </c:pt>
                <c:pt idx="1340">
                  <c:v>59.862008542328333</c:v>
                </c:pt>
                <c:pt idx="1341">
                  <c:v>59.862008542328333</c:v>
                </c:pt>
                <c:pt idx="1342">
                  <c:v>59.862008542328333</c:v>
                </c:pt>
                <c:pt idx="1343">
                  <c:v>59.862008542328333</c:v>
                </c:pt>
                <c:pt idx="1344">
                  <c:v>59.862008542328333</c:v>
                </c:pt>
                <c:pt idx="1345">
                  <c:v>59.862008542328333</c:v>
                </c:pt>
                <c:pt idx="1346">
                  <c:v>59.862008542328333</c:v>
                </c:pt>
                <c:pt idx="1347">
                  <c:v>59.862008542328333</c:v>
                </c:pt>
                <c:pt idx="1348">
                  <c:v>59.862008542328333</c:v>
                </c:pt>
                <c:pt idx="1349">
                  <c:v>59.862008542328333</c:v>
                </c:pt>
                <c:pt idx="1350">
                  <c:v>59.862008542328333</c:v>
                </c:pt>
                <c:pt idx="1351">
                  <c:v>59.862008542328333</c:v>
                </c:pt>
                <c:pt idx="1352">
                  <c:v>59.862008542328333</c:v>
                </c:pt>
                <c:pt idx="1353">
                  <c:v>59.862008542328333</c:v>
                </c:pt>
                <c:pt idx="1354">
                  <c:v>59.862008542328333</c:v>
                </c:pt>
                <c:pt idx="1355">
                  <c:v>59.862008542328333</c:v>
                </c:pt>
                <c:pt idx="1356">
                  <c:v>59.862008542328333</c:v>
                </c:pt>
                <c:pt idx="1357">
                  <c:v>59.894863651297015</c:v>
                </c:pt>
                <c:pt idx="1358">
                  <c:v>59.894863651297015</c:v>
                </c:pt>
                <c:pt idx="1359">
                  <c:v>59.894863651297015</c:v>
                </c:pt>
                <c:pt idx="1360">
                  <c:v>59.894863651297015</c:v>
                </c:pt>
                <c:pt idx="1361">
                  <c:v>59.894863651297015</c:v>
                </c:pt>
                <c:pt idx="1362">
                  <c:v>59.894863651297015</c:v>
                </c:pt>
                <c:pt idx="1363">
                  <c:v>59.894863651297015</c:v>
                </c:pt>
                <c:pt idx="1364">
                  <c:v>59.894863651297015</c:v>
                </c:pt>
                <c:pt idx="1365">
                  <c:v>59.894863651297015</c:v>
                </c:pt>
                <c:pt idx="1366">
                  <c:v>59.894863651297015</c:v>
                </c:pt>
                <c:pt idx="1367">
                  <c:v>59.894863651297015</c:v>
                </c:pt>
                <c:pt idx="1368">
                  <c:v>59.894863651297015</c:v>
                </c:pt>
                <c:pt idx="1369">
                  <c:v>59.894863651297015</c:v>
                </c:pt>
                <c:pt idx="1370">
                  <c:v>59.894863651297015</c:v>
                </c:pt>
                <c:pt idx="1371">
                  <c:v>59.894863651297015</c:v>
                </c:pt>
                <c:pt idx="1372">
                  <c:v>59.894863651297015</c:v>
                </c:pt>
                <c:pt idx="1373">
                  <c:v>59.894863651297015</c:v>
                </c:pt>
                <c:pt idx="1374">
                  <c:v>59.894863651297015</c:v>
                </c:pt>
                <c:pt idx="1375">
                  <c:v>59.894863651297015</c:v>
                </c:pt>
                <c:pt idx="1376">
                  <c:v>59.894863651297015</c:v>
                </c:pt>
                <c:pt idx="1377">
                  <c:v>59.894863651297015</c:v>
                </c:pt>
                <c:pt idx="1378">
                  <c:v>59.894863651297015</c:v>
                </c:pt>
                <c:pt idx="1379">
                  <c:v>59.894863651297015</c:v>
                </c:pt>
                <c:pt idx="1380">
                  <c:v>59.894863651297015</c:v>
                </c:pt>
                <c:pt idx="1381">
                  <c:v>59.894863651297015</c:v>
                </c:pt>
                <c:pt idx="1382">
                  <c:v>59.894863651297015</c:v>
                </c:pt>
                <c:pt idx="1383">
                  <c:v>59.894863651297015</c:v>
                </c:pt>
                <c:pt idx="1384">
                  <c:v>59.894863651297015</c:v>
                </c:pt>
                <c:pt idx="1385">
                  <c:v>59.894863651297015</c:v>
                </c:pt>
                <c:pt idx="1386">
                  <c:v>59.894863651297015</c:v>
                </c:pt>
                <c:pt idx="1387">
                  <c:v>59.894863651297015</c:v>
                </c:pt>
                <c:pt idx="1388">
                  <c:v>59.894863651297015</c:v>
                </c:pt>
                <c:pt idx="1389">
                  <c:v>59.894863651297015</c:v>
                </c:pt>
                <c:pt idx="1390">
                  <c:v>59.894863651297015</c:v>
                </c:pt>
                <c:pt idx="1391">
                  <c:v>59.894863651297015</c:v>
                </c:pt>
                <c:pt idx="1392">
                  <c:v>59.894863651297015</c:v>
                </c:pt>
                <c:pt idx="1393">
                  <c:v>59.894863651297015</c:v>
                </c:pt>
                <c:pt idx="1394">
                  <c:v>59.894863651297015</c:v>
                </c:pt>
                <c:pt idx="1395">
                  <c:v>59.894863651297015</c:v>
                </c:pt>
                <c:pt idx="1396">
                  <c:v>59.894863651297015</c:v>
                </c:pt>
                <c:pt idx="1397">
                  <c:v>59.894863651297015</c:v>
                </c:pt>
                <c:pt idx="1398">
                  <c:v>59.894863651297015</c:v>
                </c:pt>
                <c:pt idx="1399">
                  <c:v>59.894863651297015</c:v>
                </c:pt>
                <c:pt idx="1400">
                  <c:v>59.894863651297015</c:v>
                </c:pt>
                <c:pt idx="1401">
                  <c:v>59.894863651297015</c:v>
                </c:pt>
                <c:pt idx="1402">
                  <c:v>59.894863651297015</c:v>
                </c:pt>
                <c:pt idx="1403">
                  <c:v>59.894863651297015</c:v>
                </c:pt>
                <c:pt idx="1404">
                  <c:v>59.894863651297015</c:v>
                </c:pt>
                <c:pt idx="1405">
                  <c:v>59.894863651297015</c:v>
                </c:pt>
                <c:pt idx="1406">
                  <c:v>59.894863651297015</c:v>
                </c:pt>
                <c:pt idx="1407">
                  <c:v>59.894863651297015</c:v>
                </c:pt>
                <c:pt idx="1408">
                  <c:v>59.894863651297015</c:v>
                </c:pt>
                <c:pt idx="1409">
                  <c:v>59.927718760267197</c:v>
                </c:pt>
                <c:pt idx="1410">
                  <c:v>59.927718760267197</c:v>
                </c:pt>
                <c:pt idx="1411">
                  <c:v>59.927718760267197</c:v>
                </c:pt>
                <c:pt idx="1412">
                  <c:v>59.927718760267197</c:v>
                </c:pt>
                <c:pt idx="1413">
                  <c:v>59.927718760267197</c:v>
                </c:pt>
                <c:pt idx="1414">
                  <c:v>59.927718760267197</c:v>
                </c:pt>
                <c:pt idx="1415">
                  <c:v>59.927718760267197</c:v>
                </c:pt>
                <c:pt idx="1416">
                  <c:v>59.927718760267197</c:v>
                </c:pt>
                <c:pt idx="1417">
                  <c:v>59.927718760267197</c:v>
                </c:pt>
                <c:pt idx="1418">
                  <c:v>59.927718760267197</c:v>
                </c:pt>
                <c:pt idx="1419">
                  <c:v>59.927718760267197</c:v>
                </c:pt>
                <c:pt idx="1420">
                  <c:v>59.927718760267197</c:v>
                </c:pt>
                <c:pt idx="1421">
                  <c:v>59.927718760267197</c:v>
                </c:pt>
                <c:pt idx="1422">
                  <c:v>59.927718760267197</c:v>
                </c:pt>
                <c:pt idx="1423">
                  <c:v>59.927718760267197</c:v>
                </c:pt>
                <c:pt idx="1424">
                  <c:v>59.927718760267197</c:v>
                </c:pt>
                <c:pt idx="1425">
                  <c:v>59.960573869236335</c:v>
                </c:pt>
                <c:pt idx="1426">
                  <c:v>59.960573869236335</c:v>
                </c:pt>
                <c:pt idx="1427">
                  <c:v>59.960573869236335</c:v>
                </c:pt>
                <c:pt idx="1428">
                  <c:v>59.960573869236335</c:v>
                </c:pt>
                <c:pt idx="1429">
                  <c:v>59.960573869236335</c:v>
                </c:pt>
                <c:pt idx="1430">
                  <c:v>59.960573869236335</c:v>
                </c:pt>
                <c:pt idx="1431">
                  <c:v>59.960573869236335</c:v>
                </c:pt>
                <c:pt idx="1432">
                  <c:v>59.960573869236335</c:v>
                </c:pt>
                <c:pt idx="1433">
                  <c:v>59.960573869236335</c:v>
                </c:pt>
                <c:pt idx="1434">
                  <c:v>59.960573869236335</c:v>
                </c:pt>
                <c:pt idx="1435">
                  <c:v>59.960573869236335</c:v>
                </c:pt>
                <c:pt idx="1436">
                  <c:v>59.960573869236335</c:v>
                </c:pt>
                <c:pt idx="1437">
                  <c:v>59.960573869236335</c:v>
                </c:pt>
                <c:pt idx="1438">
                  <c:v>59.960573869236335</c:v>
                </c:pt>
                <c:pt idx="1439">
                  <c:v>59.960573869236335</c:v>
                </c:pt>
                <c:pt idx="1440">
                  <c:v>59.960573869236335</c:v>
                </c:pt>
                <c:pt idx="1441">
                  <c:v>59.993428978206097</c:v>
                </c:pt>
                <c:pt idx="1442">
                  <c:v>59.993428978206097</c:v>
                </c:pt>
                <c:pt idx="1443">
                  <c:v>59.993428978206097</c:v>
                </c:pt>
                <c:pt idx="1444">
                  <c:v>59.993428978206097</c:v>
                </c:pt>
                <c:pt idx="1445">
                  <c:v>59.993428978206097</c:v>
                </c:pt>
                <c:pt idx="1446">
                  <c:v>59.993428978206097</c:v>
                </c:pt>
                <c:pt idx="1447">
                  <c:v>59.993428978206097</c:v>
                </c:pt>
                <c:pt idx="1448">
                  <c:v>59.993428978206097</c:v>
                </c:pt>
                <c:pt idx="1449">
                  <c:v>59.993428978206097</c:v>
                </c:pt>
                <c:pt idx="1450">
                  <c:v>59.993428978206097</c:v>
                </c:pt>
                <c:pt idx="1451">
                  <c:v>59.993428978206097</c:v>
                </c:pt>
                <c:pt idx="1452">
                  <c:v>59.993428978206097</c:v>
                </c:pt>
                <c:pt idx="1453">
                  <c:v>59.993428978206097</c:v>
                </c:pt>
                <c:pt idx="1454">
                  <c:v>59.993428978206097</c:v>
                </c:pt>
                <c:pt idx="1455">
                  <c:v>59.993428978206097</c:v>
                </c:pt>
                <c:pt idx="1456">
                  <c:v>59.993428978206097</c:v>
                </c:pt>
                <c:pt idx="1457">
                  <c:v>59.993428978206097</c:v>
                </c:pt>
                <c:pt idx="1458">
                  <c:v>59.993428978206097</c:v>
                </c:pt>
                <c:pt idx="1459">
                  <c:v>60.026284087175547</c:v>
                </c:pt>
                <c:pt idx="1460">
                  <c:v>60.026284087175547</c:v>
                </c:pt>
                <c:pt idx="1461">
                  <c:v>60.026284087175547</c:v>
                </c:pt>
                <c:pt idx="1462">
                  <c:v>60.026284087175547</c:v>
                </c:pt>
                <c:pt idx="1463">
                  <c:v>60.026284087175547</c:v>
                </c:pt>
                <c:pt idx="1464">
                  <c:v>60.026284087175547</c:v>
                </c:pt>
                <c:pt idx="1465">
                  <c:v>60.026284087175547</c:v>
                </c:pt>
                <c:pt idx="1466">
                  <c:v>60.026284087175547</c:v>
                </c:pt>
                <c:pt idx="1467">
                  <c:v>60.026284087175547</c:v>
                </c:pt>
                <c:pt idx="1468">
                  <c:v>60.026284087175547</c:v>
                </c:pt>
                <c:pt idx="1469">
                  <c:v>60.026284087175547</c:v>
                </c:pt>
                <c:pt idx="1470">
                  <c:v>60.026284087175547</c:v>
                </c:pt>
                <c:pt idx="1471">
                  <c:v>60.026284087175547</c:v>
                </c:pt>
                <c:pt idx="1472">
                  <c:v>60.026284087175547</c:v>
                </c:pt>
                <c:pt idx="1473">
                  <c:v>60.026284087175547</c:v>
                </c:pt>
                <c:pt idx="1474">
                  <c:v>60.026284087175547</c:v>
                </c:pt>
                <c:pt idx="1475">
                  <c:v>60.026284087175547</c:v>
                </c:pt>
                <c:pt idx="1476">
                  <c:v>60.026284087175547</c:v>
                </c:pt>
                <c:pt idx="1477">
                  <c:v>60.026284087175547</c:v>
                </c:pt>
                <c:pt idx="1478">
                  <c:v>60.026284087175547</c:v>
                </c:pt>
                <c:pt idx="1479">
                  <c:v>60.026284087175547</c:v>
                </c:pt>
                <c:pt idx="1480">
                  <c:v>60.026284087175547</c:v>
                </c:pt>
                <c:pt idx="1481">
                  <c:v>60.026284087175547</c:v>
                </c:pt>
                <c:pt idx="1482">
                  <c:v>60.026284087175547</c:v>
                </c:pt>
                <c:pt idx="1483">
                  <c:v>60.026284087175547</c:v>
                </c:pt>
                <c:pt idx="1484">
                  <c:v>60.026284087175547</c:v>
                </c:pt>
                <c:pt idx="1485">
                  <c:v>60.026284087175547</c:v>
                </c:pt>
                <c:pt idx="1486">
                  <c:v>60.026284087175547</c:v>
                </c:pt>
                <c:pt idx="1487">
                  <c:v>60.026284087175547</c:v>
                </c:pt>
                <c:pt idx="1488">
                  <c:v>60.026284087175547</c:v>
                </c:pt>
                <c:pt idx="1489">
                  <c:v>60.026284087175547</c:v>
                </c:pt>
                <c:pt idx="1490">
                  <c:v>60.059139196145011</c:v>
                </c:pt>
                <c:pt idx="1491">
                  <c:v>60.059139196145011</c:v>
                </c:pt>
                <c:pt idx="1492">
                  <c:v>60.059139196145011</c:v>
                </c:pt>
                <c:pt idx="1493">
                  <c:v>60.059139196145011</c:v>
                </c:pt>
                <c:pt idx="1494">
                  <c:v>60.059139196145011</c:v>
                </c:pt>
                <c:pt idx="1495">
                  <c:v>60.059139196145011</c:v>
                </c:pt>
                <c:pt idx="1496">
                  <c:v>60.059139196145011</c:v>
                </c:pt>
                <c:pt idx="1497">
                  <c:v>60.059139196145011</c:v>
                </c:pt>
                <c:pt idx="1498">
                  <c:v>60.059139196145011</c:v>
                </c:pt>
                <c:pt idx="1499">
                  <c:v>60.059139196145011</c:v>
                </c:pt>
                <c:pt idx="1500">
                  <c:v>60.059139196145011</c:v>
                </c:pt>
                <c:pt idx="1501">
                  <c:v>60.059139196145011</c:v>
                </c:pt>
                <c:pt idx="1502">
                  <c:v>60.059139196145011</c:v>
                </c:pt>
                <c:pt idx="1503">
                  <c:v>60.059139196145011</c:v>
                </c:pt>
                <c:pt idx="1504">
                  <c:v>60.059139196145011</c:v>
                </c:pt>
                <c:pt idx="1505">
                  <c:v>60.059139196145011</c:v>
                </c:pt>
                <c:pt idx="1506">
                  <c:v>60.059139196145011</c:v>
                </c:pt>
                <c:pt idx="1507">
                  <c:v>60.059139196145011</c:v>
                </c:pt>
                <c:pt idx="1508">
                  <c:v>60.059139196145011</c:v>
                </c:pt>
                <c:pt idx="1509">
                  <c:v>60.059139196145011</c:v>
                </c:pt>
                <c:pt idx="1510">
                  <c:v>60.059139196145011</c:v>
                </c:pt>
                <c:pt idx="1511">
                  <c:v>60.059139196145011</c:v>
                </c:pt>
                <c:pt idx="1512">
                  <c:v>60.059139196145011</c:v>
                </c:pt>
                <c:pt idx="1513">
                  <c:v>60.059139196145011</c:v>
                </c:pt>
                <c:pt idx="1514">
                  <c:v>60.059139196145011</c:v>
                </c:pt>
                <c:pt idx="1515">
                  <c:v>60.059139196145011</c:v>
                </c:pt>
                <c:pt idx="1516">
                  <c:v>60.059139196145011</c:v>
                </c:pt>
                <c:pt idx="1517">
                  <c:v>60.059139196145011</c:v>
                </c:pt>
                <c:pt idx="1518">
                  <c:v>60.059139196145011</c:v>
                </c:pt>
                <c:pt idx="1519">
                  <c:v>60.059139196145011</c:v>
                </c:pt>
                <c:pt idx="1520">
                  <c:v>60.059139196145011</c:v>
                </c:pt>
                <c:pt idx="1521">
                  <c:v>60.091994305114447</c:v>
                </c:pt>
                <c:pt idx="1522">
                  <c:v>60.091994305114447</c:v>
                </c:pt>
                <c:pt idx="1523">
                  <c:v>60.091994305114447</c:v>
                </c:pt>
                <c:pt idx="1524">
                  <c:v>60.091994305114447</c:v>
                </c:pt>
                <c:pt idx="1525">
                  <c:v>60.091994305114447</c:v>
                </c:pt>
                <c:pt idx="1526">
                  <c:v>60.091994305114447</c:v>
                </c:pt>
                <c:pt idx="1527">
                  <c:v>60.091994305114447</c:v>
                </c:pt>
                <c:pt idx="1528">
                  <c:v>60.091994305114447</c:v>
                </c:pt>
                <c:pt idx="1529">
                  <c:v>60.091994305114447</c:v>
                </c:pt>
                <c:pt idx="1530">
                  <c:v>60.091994305114447</c:v>
                </c:pt>
                <c:pt idx="1531">
                  <c:v>60.091994305114447</c:v>
                </c:pt>
                <c:pt idx="1532">
                  <c:v>60.091994305114447</c:v>
                </c:pt>
                <c:pt idx="1533">
                  <c:v>60.091994305114447</c:v>
                </c:pt>
                <c:pt idx="1534">
                  <c:v>60.091994305114447</c:v>
                </c:pt>
                <c:pt idx="1535">
                  <c:v>60.091994305114447</c:v>
                </c:pt>
                <c:pt idx="1536">
                  <c:v>60.091994305114447</c:v>
                </c:pt>
                <c:pt idx="1537">
                  <c:v>60.091994305114447</c:v>
                </c:pt>
                <c:pt idx="1538">
                  <c:v>60.091994305114447</c:v>
                </c:pt>
                <c:pt idx="1539">
                  <c:v>60.091994305114447</c:v>
                </c:pt>
                <c:pt idx="1540">
                  <c:v>60.124849414083897</c:v>
                </c:pt>
                <c:pt idx="1541">
                  <c:v>60.124849414083897</c:v>
                </c:pt>
                <c:pt idx="1542">
                  <c:v>60.124849414083897</c:v>
                </c:pt>
                <c:pt idx="1543">
                  <c:v>60.124849414083897</c:v>
                </c:pt>
                <c:pt idx="1544">
                  <c:v>60.124849414083897</c:v>
                </c:pt>
                <c:pt idx="1545">
                  <c:v>60.124849414083897</c:v>
                </c:pt>
                <c:pt idx="1546">
                  <c:v>60.124849414083897</c:v>
                </c:pt>
                <c:pt idx="1547">
                  <c:v>60.124849414083897</c:v>
                </c:pt>
                <c:pt idx="1548">
                  <c:v>60.124849414083897</c:v>
                </c:pt>
                <c:pt idx="1549">
                  <c:v>60.124849414083897</c:v>
                </c:pt>
                <c:pt idx="1550">
                  <c:v>60.124849414083897</c:v>
                </c:pt>
                <c:pt idx="1551">
                  <c:v>60.124849414083897</c:v>
                </c:pt>
                <c:pt idx="1552">
                  <c:v>60.124849414083897</c:v>
                </c:pt>
                <c:pt idx="1553">
                  <c:v>60.124849414083897</c:v>
                </c:pt>
                <c:pt idx="1554">
                  <c:v>60.157704523053013</c:v>
                </c:pt>
                <c:pt idx="1555">
                  <c:v>60.157704523053013</c:v>
                </c:pt>
                <c:pt idx="1556">
                  <c:v>60.157704523053013</c:v>
                </c:pt>
                <c:pt idx="1557">
                  <c:v>60.157704523053013</c:v>
                </c:pt>
                <c:pt idx="1558">
                  <c:v>60.157704523053013</c:v>
                </c:pt>
                <c:pt idx="1559">
                  <c:v>60.157704523053013</c:v>
                </c:pt>
                <c:pt idx="1560">
                  <c:v>60.157704523053013</c:v>
                </c:pt>
                <c:pt idx="1561">
                  <c:v>60.157704523053013</c:v>
                </c:pt>
                <c:pt idx="1562">
                  <c:v>60.190559632022975</c:v>
                </c:pt>
                <c:pt idx="1563">
                  <c:v>60.190559632022975</c:v>
                </c:pt>
                <c:pt idx="1564">
                  <c:v>60.190559632022975</c:v>
                </c:pt>
                <c:pt idx="1565">
                  <c:v>60.190559632022975</c:v>
                </c:pt>
                <c:pt idx="1566">
                  <c:v>60.190559632022975</c:v>
                </c:pt>
                <c:pt idx="1567">
                  <c:v>60.190559632022975</c:v>
                </c:pt>
                <c:pt idx="1568">
                  <c:v>60.190559632022975</c:v>
                </c:pt>
                <c:pt idx="1569">
                  <c:v>60.190559632022975</c:v>
                </c:pt>
                <c:pt idx="1570">
                  <c:v>60.190559632022975</c:v>
                </c:pt>
                <c:pt idx="1571">
                  <c:v>60.190559632022975</c:v>
                </c:pt>
                <c:pt idx="1572">
                  <c:v>60.190559632022975</c:v>
                </c:pt>
                <c:pt idx="1573">
                  <c:v>60.190559632022975</c:v>
                </c:pt>
                <c:pt idx="1574">
                  <c:v>60.190559632022975</c:v>
                </c:pt>
                <c:pt idx="1575">
                  <c:v>60.190559632022975</c:v>
                </c:pt>
                <c:pt idx="1576">
                  <c:v>60.190559632022975</c:v>
                </c:pt>
                <c:pt idx="1577">
                  <c:v>60.190559632022975</c:v>
                </c:pt>
                <c:pt idx="1578">
                  <c:v>60.223414740992233</c:v>
                </c:pt>
                <c:pt idx="1579">
                  <c:v>60.223414740992233</c:v>
                </c:pt>
                <c:pt idx="1580">
                  <c:v>60.223414740992233</c:v>
                </c:pt>
                <c:pt idx="1581">
                  <c:v>60.223414740992233</c:v>
                </c:pt>
                <c:pt idx="1582">
                  <c:v>60.223414740992233</c:v>
                </c:pt>
                <c:pt idx="1583">
                  <c:v>60.223414740992233</c:v>
                </c:pt>
                <c:pt idx="1584">
                  <c:v>60.223414740992233</c:v>
                </c:pt>
                <c:pt idx="1585">
                  <c:v>60.223414740992233</c:v>
                </c:pt>
                <c:pt idx="1586">
                  <c:v>60.223414740992233</c:v>
                </c:pt>
                <c:pt idx="1587">
                  <c:v>60.223414740992233</c:v>
                </c:pt>
                <c:pt idx="1588">
                  <c:v>60.223414740992233</c:v>
                </c:pt>
                <c:pt idx="1589">
                  <c:v>60.223414740992233</c:v>
                </c:pt>
                <c:pt idx="1590">
                  <c:v>60.223414740992233</c:v>
                </c:pt>
                <c:pt idx="1591">
                  <c:v>60.223414740992233</c:v>
                </c:pt>
                <c:pt idx="1592">
                  <c:v>60.223414740992233</c:v>
                </c:pt>
                <c:pt idx="1593">
                  <c:v>60.223414740992233</c:v>
                </c:pt>
                <c:pt idx="1594">
                  <c:v>60.256269849961647</c:v>
                </c:pt>
                <c:pt idx="1595">
                  <c:v>60.256269849961647</c:v>
                </c:pt>
                <c:pt idx="1596">
                  <c:v>60.256269849961647</c:v>
                </c:pt>
                <c:pt idx="1597">
                  <c:v>60.256269849961647</c:v>
                </c:pt>
                <c:pt idx="1598">
                  <c:v>60.256269849961647</c:v>
                </c:pt>
                <c:pt idx="1599">
                  <c:v>60.256269849961647</c:v>
                </c:pt>
                <c:pt idx="1600">
                  <c:v>60.256269849961647</c:v>
                </c:pt>
                <c:pt idx="1601">
                  <c:v>60.256269849961647</c:v>
                </c:pt>
                <c:pt idx="1602">
                  <c:v>60.256269849961647</c:v>
                </c:pt>
                <c:pt idx="1603">
                  <c:v>60.256269849961647</c:v>
                </c:pt>
                <c:pt idx="1604">
                  <c:v>60.256269849961647</c:v>
                </c:pt>
                <c:pt idx="1605">
                  <c:v>60.256269849961647</c:v>
                </c:pt>
                <c:pt idx="1606">
                  <c:v>60.256269849961647</c:v>
                </c:pt>
                <c:pt idx="1607">
                  <c:v>60.256269849961647</c:v>
                </c:pt>
                <c:pt idx="1608">
                  <c:v>60.256269849961647</c:v>
                </c:pt>
                <c:pt idx="1609">
                  <c:v>60.256269849961647</c:v>
                </c:pt>
                <c:pt idx="1610">
                  <c:v>60.256269849961647</c:v>
                </c:pt>
                <c:pt idx="1611">
                  <c:v>60.256269849961647</c:v>
                </c:pt>
                <c:pt idx="1612">
                  <c:v>60.256269849961647</c:v>
                </c:pt>
                <c:pt idx="1613">
                  <c:v>60.289124958931112</c:v>
                </c:pt>
                <c:pt idx="1614">
                  <c:v>60.289124958931112</c:v>
                </c:pt>
                <c:pt idx="1615">
                  <c:v>60.289124958931112</c:v>
                </c:pt>
                <c:pt idx="1616">
                  <c:v>60.289124958931112</c:v>
                </c:pt>
                <c:pt idx="1617">
                  <c:v>60.289124958931112</c:v>
                </c:pt>
                <c:pt idx="1618">
                  <c:v>60.289124958931112</c:v>
                </c:pt>
                <c:pt idx="1619">
                  <c:v>60.289124958931112</c:v>
                </c:pt>
                <c:pt idx="1620">
                  <c:v>60.289124958931112</c:v>
                </c:pt>
                <c:pt idx="1621">
                  <c:v>60.289124958931112</c:v>
                </c:pt>
                <c:pt idx="1622">
                  <c:v>60.289124958931112</c:v>
                </c:pt>
                <c:pt idx="1623">
                  <c:v>60.289124958931112</c:v>
                </c:pt>
                <c:pt idx="1624">
                  <c:v>60.289124958931112</c:v>
                </c:pt>
                <c:pt idx="1625">
                  <c:v>60.289124958931112</c:v>
                </c:pt>
                <c:pt idx="1626">
                  <c:v>60.289124958931112</c:v>
                </c:pt>
                <c:pt idx="1627">
                  <c:v>60.289124958931112</c:v>
                </c:pt>
                <c:pt idx="1628">
                  <c:v>60.289124958931112</c:v>
                </c:pt>
                <c:pt idx="1629">
                  <c:v>60.289124958931112</c:v>
                </c:pt>
                <c:pt idx="1630">
                  <c:v>60.289124958931112</c:v>
                </c:pt>
                <c:pt idx="1631">
                  <c:v>60.289124958931112</c:v>
                </c:pt>
                <c:pt idx="1632">
                  <c:v>60.289124958931112</c:v>
                </c:pt>
                <c:pt idx="1633">
                  <c:v>60.289124958931112</c:v>
                </c:pt>
                <c:pt idx="1634">
                  <c:v>60.289124958931112</c:v>
                </c:pt>
                <c:pt idx="1635">
                  <c:v>60.289124958931112</c:v>
                </c:pt>
                <c:pt idx="1636">
                  <c:v>60.289124958931112</c:v>
                </c:pt>
                <c:pt idx="1637">
                  <c:v>60.289124958931112</c:v>
                </c:pt>
                <c:pt idx="1638">
                  <c:v>60.289124958931112</c:v>
                </c:pt>
                <c:pt idx="1639">
                  <c:v>60.321980067900235</c:v>
                </c:pt>
                <c:pt idx="1640">
                  <c:v>60.321980067900235</c:v>
                </c:pt>
                <c:pt idx="1641">
                  <c:v>60.321980067900235</c:v>
                </c:pt>
                <c:pt idx="1642">
                  <c:v>60.321980067900235</c:v>
                </c:pt>
                <c:pt idx="1643">
                  <c:v>60.321980067900235</c:v>
                </c:pt>
                <c:pt idx="1644">
                  <c:v>60.321980067900235</c:v>
                </c:pt>
                <c:pt idx="1645">
                  <c:v>60.321980067900235</c:v>
                </c:pt>
                <c:pt idx="1646">
                  <c:v>60.321980067900235</c:v>
                </c:pt>
                <c:pt idx="1647">
                  <c:v>60.321980067900235</c:v>
                </c:pt>
                <c:pt idx="1648">
                  <c:v>60.321980067900235</c:v>
                </c:pt>
                <c:pt idx="1649">
                  <c:v>60.321980067900235</c:v>
                </c:pt>
                <c:pt idx="1650">
                  <c:v>60.321980067900235</c:v>
                </c:pt>
                <c:pt idx="1651">
                  <c:v>60.321980067900235</c:v>
                </c:pt>
                <c:pt idx="1652">
                  <c:v>60.321980067900235</c:v>
                </c:pt>
                <c:pt idx="1653">
                  <c:v>60.321980067900235</c:v>
                </c:pt>
                <c:pt idx="1654">
                  <c:v>60.321980067900235</c:v>
                </c:pt>
                <c:pt idx="1655">
                  <c:v>60.321980067900235</c:v>
                </c:pt>
                <c:pt idx="1656">
                  <c:v>60.321980067900235</c:v>
                </c:pt>
                <c:pt idx="1657">
                  <c:v>60.321980067900235</c:v>
                </c:pt>
                <c:pt idx="1658">
                  <c:v>60.321980067900235</c:v>
                </c:pt>
                <c:pt idx="1659">
                  <c:v>60.354835176869997</c:v>
                </c:pt>
                <c:pt idx="1660">
                  <c:v>60.354835176869997</c:v>
                </c:pt>
                <c:pt idx="1661">
                  <c:v>60.354835176869997</c:v>
                </c:pt>
                <c:pt idx="1662">
                  <c:v>60.354835176869997</c:v>
                </c:pt>
                <c:pt idx="1663">
                  <c:v>60.354835176869997</c:v>
                </c:pt>
                <c:pt idx="1664">
                  <c:v>60.354835176869997</c:v>
                </c:pt>
                <c:pt idx="1665">
                  <c:v>60.354835176869997</c:v>
                </c:pt>
                <c:pt idx="1666">
                  <c:v>60.354835176869997</c:v>
                </c:pt>
                <c:pt idx="1667">
                  <c:v>60.354835176869997</c:v>
                </c:pt>
                <c:pt idx="1668">
                  <c:v>60.354835176869997</c:v>
                </c:pt>
                <c:pt idx="1669">
                  <c:v>60.354835176869997</c:v>
                </c:pt>
                <c:pt idx="1670">
                  <c:v>60.354835176869997</c:v>
                </c:pt>
                <c:pt idx="1671">
                  <c:v>60.387690285839128</c:v>
                </c:pt>
                <c:pt idx="1672">
                  <c:v>60.387690285839128</c:v>
                </c:pt>
                <c:pt idx="1673">
                  <c:v>60.387690285839128</c:v>
                </c:pt>
                <c:pt idx="1674">
                  <c:v>60.387690285839128</c:v>
                </c:pt>
                <c:pt idx="1675">
                  <c:v>60.387690285839128</c:v>
                </c:pt>
                <c:pt idx="1676">
                  <c:v>60.387690285839128</c:v>
                </c:pt>
                <c:pt idx="1677">
                  <c:v>60.387690285839128</c:v>
                </c:pt>
                <c:pt idx="1678">
                  <c:v>60.387690285839128</c:v>
                </c:pt>
                <c:pt idx="1679">
                  <c:v>60.387690285839128</c:v>
                </c:pt>
                <c:pt idx="1680">
                  <c:v>60.420545394809089</c:v>
                </c:pt>
                <c:pt idx="1681">
                  <c:v>60.420545394809089</c:v>
                </c:pt>
                <c:pt idx="1682">
                  <c:v>60.420545394809089</c:v>
                </c:pt>
                <c:pt idx="1683">
                  <c:v>60.420545394809089</c:v>
                </c:pt>
                <c:pt idx="1684">
                  <c:v>60.420545394809089</c:v>
                </c:pt>
                <c:pt idx="1685">
                  <c:v>60.420545394809089</c:v>
                </c:pt>
                <c:pt idx="1686">
                  <c:v>60.420545394809089</c:v>
                </c:pt>
                <c:pt idx="1687">
                  <c:v>60.420545394809089</c:v>
                </c:pt>
                <c:pt idx="1688">
                  <c:v>60.420545394809089</c:v>
                </c:pt>
                <c:pt idx="1689">
                  <c:v>60.420545394809089</c:v>
                </c:pt>
                <c:pt idx="1690">
                  <c:v>60.453400503778013</c:v>
                </c:pt>
                <c:pt idx="1691">
                  <c:v>60.453400503778013</c:v>
                </c:pt>
                <c:pt idx="1692">
                  <c:v>60.453400503778013</c:v>
                </c:pt>
                <c:pt idx="1693">
                  <c:v>60.453400503778013</c:v>
                </c:pt>
                <c:pt idx="1694">
                  <c:v>60.453400503778013</c:v>
                </c:pt>
                <c:pt idx="1695">
                  <c:v>60.453400503778013</c:v>
                </c:pt>
                <c:pt idx="1696">
                  <c:v>60.453400503778013</c:v>
                </c:pt>
                <c:pt idx="1697">
                  <c:v>60.453400503778013</c:v>
                </c:pt>
                <c:pt idx="1698">
                  <c:v>60.453400503778013</c:v>
                </c:pt>
                <c:pt idx="1699">
                  <c:v>60.486255612747776</c:v>
                </c:pt>
                <c:pt idx="1700">
                  <c:v>60.486255612747776</c:v>
                </c:pt>
                <c:pt idx="1701">
                  <c:v>60.486255612747776</c:v>
                </c:pt>
                <c:pt idx="1702">
                  <c:v>60.486255612747776</c:v>
                </c:pt>
                <c:pt idx="1703">
                  <c:v>60.486255612747776</c:v>
                </c:pt>
                <c:pt idx="1704">
                  <c:v>60.486255612747776</c:v>
                </c:pt>
                <c:pt idx="1705">
                  <c:v>60.486255612747776</c:v>
                </c:pt>
                <c:pt idx="1706">
                  <c:v>60.486255612747776</c:v>
                </c:pt>
                <c:pt idx="1707">
                  <c:v>60.486255612747776</c:v>
                </c:pt>
                <c:pt idx="1708">
                  <c:v>60.486255612747776</c:v>
                </c:pt>
                <c:pt idx="1709">
                  <c:v>60.486255612747776</c:v>
                </c:pt>
                <c:pt idx="1710">
                  <c:v>60.486255612747776</c:v>
                </c:pt>
                <c:pt idx="1711">
                  <c:v>60.486255612747776</c:v>
                </c:pt>
                <c:pt idx="1712">
                  <c:v>60.486255612747776</c:v>
                </c:pt>
                <c:pt idx="1713">
                  <c:v>60.486255612747776</c:v>
                </c:pt>
                <c:pt idx="1714">
                  <c:v>60.486255612747776</c:v>
                </c:pt>
                <c:pt idx="1715">
                  <c:v>60.486255612747776</c:v>
                </c:pt>
                <c:pt idx="1716">
                  <c:v>60.486255612747776</c:v>
                </c:pt>
                <c:pt idx="1717">
                  <c:v>60.519110721717226</c:v>
                </c:pt>
                <c:pt idx="1718">
                  <c:v>60.519110721717226</c:v>
                </c:pt>
                <c:pt idx="1719">
                  <c:v>60.519110721717226</c:v>
                </c:pt>
                <c:pt idx="1720">
                  <c:v>60.519110721717226</c:v>
                </c:pt>
                <c:pt idx="1721">
                  <c:v>60.519110721717226</c:v>
                </c:pt>
                <c:pt idx="1722">
                  <c:v>60.519110721717226</c:v>
                </c:pt>
                <c:pt idx="1723">
                  <c:v>60.519110721717226</c:v>
                </c:pt>
                <c:pt idx="1724">
                  <c:v>60.519110721717226</c:v>
                </c:pt>
                <c:pt idx="1725">
                  <c:v>60.519110721717226</c:v>
                </c:pt>
                <c:pt idx="1726">
                  <c:v>60.519110721717226</c:v>
                </c:pt>
                <c:pt idx="1727">
                  <c:v>60.519110721717226</c:v>
                </c:pt>
                <c:pt idx="1728">
                  <c:v>60.519110721717226</c:v>
                </c:pt>
                <c:pt idx="1729">
                  <c:v>60.519110721717226</c:v>
                </c:pt>
                <c:pt idx="1730">
                  <c:v>60.519110721717226</c:v>
                </c:pt>
                <c:pt idx="1731">
                  <c:v>60.519110721717226</c:v>
                </c:pt>
                <c:pt idx="1732">
                  <c:v>60.519110721717226</c:v>
                </c:pt>
                <c:pt idx="1733">
                  <c:v>60.519110721717226</c:v>
                </c:pt>
                <c:pt idx="1734">
                  <c:v>60.519110721717226</c:v>
                </c:pt>
                <c:pt idx="1735">
                  <c:v>60.519110721717226</c:v>
                </c:pt>
                <c:pt idx="1736">
                  <c:v>60.519110721717226</c:v>
                </c:pt>
                <c:pt idx="1737">
                  <c:v>60.519110721717226</c:v>
                </c:pt>
                <c:pt idx="1738">
                  <c:v>60.519110721717226</c:v>
                </c:pt>
                <c:pt idx="1739">
                  <c:v>60.519110721717226</c:v>
                </c:pt>
                <c:pt idx="1740">
                  <c:v>60.519110721717226</c:v>
                </c:pt>
                <c:pt idx="1741">
                  <c:v>60.519110721717226</c:v>
                </c:pt>
                <c:pt idx="1742">
                  <c:v>60.519110721717226</c:v>
                </c:pt>
                <c:pt idx="1743">
                  <c:v>60.519110721717226</c:v>
                </c:pt>
                <c:pt idx="1744">
                  <c:v>60.519110721717226</c:v>
                </c:pt>
                <c:pt idx="1745">
                  <c:v>60.519110721717226</c:v>
                </c:pt>
                <c:pt idx="1746">
                  <c:v>60.519110721717226</c:v>
                </c:pt>
                <c:pt idx="1747">
                  <c:v>60.519110721717226</c:v>
                </c:pt>
                <c:pt idx="1748">
                  <c:v>60.519110721717226</c:v>
                </c:pt>
                <c:pt idx="1749">
                  <c:v>60.519110721717226</c:v>
                </c:pt>
                <c:pt idx="1750">
                  <c:v>60.519110721717226</c:v>
                </c:pt>
                <c:pt idx="1751">
                  <c:v>60.519110721717226</c:v>
                </c:pt>
                <c:pt idx="1752">
                  <c:v>60.519110721717226</c:v>
                </c:pt>
                <c:pt idx="1753">
                  <c:v>60.519110721717226</c:v>
                </c:pt>
                <c:pt idx="1754">
                  <c:v>60.519110721717226</c:v>
                </c:pt>
                <c:pt idx="1755">
                  <c:v>60.519110721717226</c:v>
                </c:pt>
                <c:pt idx="1756">
                  <c:v>60.519110721717226</c:v>
                </c:pt>
                <c:pt idx="1757">
                  <c:v>60.519110721717226</c:v>
                </c:pt>
                <c:pt idx="1758">
                  <c:v>60.551965830686335</c:v>
                </c:pt>
                <c:pt idx="1759">
                  <c:v>60.551965830686335</c:v>
                </c:pt>
                <c:pt idx="1760">
                  <c:v>60.551965830686335</c:v>
                </c:pt>
                <c:pt idx="1761">
                  <c:v>60.551965830686335</c:v>
                </c:pt>
                <c:pt idx="1762">
                  <c:v>60.551965830686335</c:v>
                </c:pt>
                <c:pt idx="1763">
                  <c:v>60.551965830686335</c:v>
                </c:pt>
                <c:pt idx="1764">
                  <c:v>60.551965830686335</c:v>
                </c:pt>
                <c:pt idx="1765">
                  <c:v>60.551965830686335</c:v>
                </c:pt>
                <c:pt idx="1766">
                  <c:v>60.584820939655991</c:v>
                </c:pt>
                <c:pt idx="1767">
                  <c:v>60.584820939655991</c:v>
                </c:pt>
                <c:pt idx="1768">
                  <c:v>60.584820939655991</c:v>
                </c:pt>
                <c:pt idx="1769">
                  <c:v>60.584820939655991</c:v>
                </c:pt>
                <c:pt idx="1770">
                  <c:v>60.584820939655991</c:v>
                </c:pt>
                <c:pt idx="1771">
                  <c:v>60.584820939655991</c:v>
                </c:pt>
                <c:pt idx="1772">
                  <c:v>60.584820939655991</c:v>
                </c:pt>
                <c:pt idx="1773">
                  <c:v>60.584820939655991</c:v>
                </c:pt>
                <c:pt idx="1774">
                  <c:v>60.584820939655991</c:v>
                </c:pt>
                <c:pt idx="1775">
                  <c:v>60.584820939655991</c:v>
                </c:pt>
                <c:pt idx="1776">
                  <c:v>60.584820939655991</c:v>
                </c:pt>
                <c:pt idx="1777">
                  <c:v>60.584820939655991</c:v>
                </c:pt>
                <c:pt idx="1778">
                  <c:v>60.584820939655991</c:v>
                </c:pt>
                <c:pt idx="1779">
                  <c:v>60.584820939655991</c:v>
                </c:pt>
                <c:pt idx="1780">
                  <c:v>60.584820939655991</c:v>
                </c:pt>
                <c:pt idx="1781">
                  <c:v>60.584820939655991</c:v>
                </c:pt>
                <c:pt idx="1782">
                  <c:v>60.584820939655991</c:v>
                </c:pt>
                <c:pt idx="1783">
                  <c:v>60.584820939655991</c:v>
                </c:pt>
                <c:pt idx="1784">
                  <c:v>60.584820939655991</c:v>
                </c:pt>
                <c:pt idx="1785">
                  <c:v>60.584820939655991</c:v>
                </c:pt>
                <c:pt idx="1786">
                  <c:v>60.584820939655991</c:v>
                </c:pt>
                <c:pt idx="1787">
                  <c:v>60.584820939655991</c:v>
                </c:pt>
                <c:pt idx="1788">
                  <c:v>60.584820939655991</c:v>
                </c:pt>
                <c:pt idx="1789">
                  <c:v>60.584820939655991</c:v>
                </c:pt>
                <c:pt idx="1790">
                  <c:v>60.584820939655991</c:v>
                </c:pt>
                <c:pt idx="1791">
                  <c:v>60.584820939655991</c:v>
                </c:pt>
                <c:pt idx="1792">
                  <c:v>60.584820939655991</c:v>
                </c:pt>
                <c:pt idx="1793">
                  <c:v>60.584820939655991</c:v>
                </c:pt>
                <c:pt idx="1794">
                  <c:v>60.584820939655991</c:v>
                </c:pt>
                <c:pt idx="1795">
                  <c:v>60.584820939655991</c:v>
                </c:pt>
                <c:pt idx="1796">
                  <c:v>60.584820939655991</c:v>
                </c:pt>
                <c:pt idx="1797">
                  <c:v>60.584820939655991</c:v>
                </c:pt>
                <c:pt idx="1798">
                  <c:v>60.584820939655991</c:v>
                </c:pt>
                <c:pt idx="1799">
                  <c:v>60.584820939655991</c:v>
                </c:pt>
                <c:pt idx="1800">
                  <c:v>60.584820939655991</c:v>
                </c:pt>
                <c:pt idx="1801">
                  <c:v>60.584820939655991</c:v>
                </c:pt>
                <c:pt idx="1802">
                  <c:v>60.584820939655991</c:v>
                </c:pt>
                <c:pt idx="1803">
                  <c:v>60.584820939655991</c:v>
                </c:pt>
                <c:pt idx="1804">
                  <c:v>60.584820939655991</c:v>
                </c:pt>
                <c:pt idx="1805">
                  <c:v>60.584820939655991</c:v>
                </c:pt>
                <c:pt idx="1806">
                  <c:v>60.584820939655991</c:v>
                </c:pt>
                <c:pt idx="1807">
                  <c:v>60.584820939655991</c:v>
                </c:pt>
                <c:pt idx="1808">
                  <c:v>60.584820939655991</c:v>
                </c:pt>
                <c:pt idx="1809">
                  <c:v>60.584820939655991</c:v>
                </c:pt>
                <c:pt idx="1810">
                  <c:v>60.584820939655991</c:v>
                </c:pt>
                <c:pt idx="1811">
                  <c:v>60.584820939655991</c:v>
                </c:pt>
                <c:pt idx="1812">
                  <c:v>60.584820939655991</c:v>
                </c:pt>
                <c:pt idx="1813">
                  <c:v>60.584820939655991</c:v>
                </c:pt>
                <c:pt idx="1814">
                  <c:v>60.584820939655991</c:v>
                </c:pt>
                <c:pt idx="1815">
                  <c:v>60.584820939655991</c:v>
                </c:pt>
                <c:pt idx="1816">
                  <c:v>60.584820939655991</c:v>
                </c:pt>
                <c:pt idx="1817">
                  <c:v>60.584820939655991</c:v>
                </c:pt>
                <c:pt idx="1818">
                  <c:v>60.584820939655991</c:v>
                </c:pt>
                <c:pt idx="1819">
                  <c:v>60.584820939655991</c:v>
                </c:pt>
                <c:pt idx="1820">
                  <c:v>60.584820939655991</c:v>
                </c:pt>
                <c:pt idx="1821">
                  <c:v>60.584820939655991</c:v>
                </c:pt>
                <c:pt idx="1822">
                  <c:v>60.584820939655991</c:v>
                </c:pt>
                <c:pt idx="1823">
                  <c:v>60.584820939655991</c:v>
                </c:pt>
                <c:pt idx="1824">
                  <c:v>60.584820939655991</c:v>
                </c:pt>
                <c:pt idx="1825">
                  <c:v>60.584820939655991</c:v>
                </c:pt>
                <c:pt idx="1826">
                  <c:v>60.584820939655991</c:v>
                </c:pt>
                <c:pt idx="1827">
                  <c:v>60.584820939655991</c:v>
                </c:pt>
                <c:pt idx="1828">
                  <c:v>60.584820939655991</c:v>
                </c:pt>
                <c:pt idx="1829">
                  <c:v>60.584820939655991</c:v>
                </c:pt>
                <c:pt idx="1830">
                  <c:v>60.584820939655991</c:v>
                </c:pt>
                <c:pt idx="1831">
                  <c:v>60.584820939655991</c:v>
                </c:pt>
                <c:pt idx="1832">
                  <c:v>60.584820939655991</c:v>
                </c:pt>
                <c:pt idx="1833">
                  <c:v>60.584820939655991</c:v>
                </c:pt>
                <c:pt idx="1834">
                  <c:v>60.584820939655991</c:v>
                </c:pt>
                <c:pt idx="1835">
                  <c:v>60.584820939655991</c:v>
                </c:pt>
                <c:pt idx="1836">
                  <c:v>60.584820939655991</c:v>
                </c:pt>
                <c:pt idx="1837">
                  <c:v>60.584820939655991</c:v>
                </c:pt>
                <c:pt idx="1838">
                  <c:v>60.584820939655991</c:v>
                </c:pt>
                <c:pt idx="1839">
                  <c:v>60.584820939655991</c:v>
                </c:pt>
                <c:pt idx="1840">
                  <c:v>60.584820939655991</c:v>
                </c:pt>
                <c:pt idx="1841">
                  <c:v>60.584820939655991</c:v>
                </c:pt>
                <c:pt idx="1842">
                  <c:v>60.584820939655991</c:v>
                </c:pt>
                <c:pt idx="1843">
                  <c:v>60.584820939655991</c:v>
                </c:pt>
                <c:pt idx="1844">
                  <c:v>60.584820939655991</c:v>
                </c:pt>
                <c:pt idx="1845">
                  <c:v>60.584820939655991</c:v>
                </c:pt>
                <c:pt idx="1846">
                  <c:v>60.584820939655991</c:v>
                </c:pt>
                <c:pt idx="1847">
                  <c:v>60.584820939655991</c:v>
                </c:pt>
                <c:pt idx="1848">
                  <c:v>60.584820939655991</c:v>
                </c:pt>
                <c:pt idx="1849">
                  <c:v>60.584820939655991</c:v>
                </c:pt>
                <c:pt idx="1850">
                  <c:v>60.584820939655991</c:v>
                </c:pt>
                <c:pt idx="1851">
                  <c:v>60.617676048625547</c:v>
                </c:pt>
                <c:pt idx="1852">
                  <c:v>60.617676048625547</c:v>
                </c:pt>
                <c:pt idx="1853">
                  <c:v>60.617676048625547</c:v>
                </c:pt>
                <c:pt idx="1854">
                  <c:v>60.617676048625547</c:v>
                </c:pt>
                <c:pt idx="1855">
                  <c:v>60.617676048625547</c:v>
                </c:pt>
                <c:pt idx="1856">
                  <c:v>60.617676048625547</c:v>
                </c:pt>
                <c:pt idx="1857">
                  <c:v>60.617676048625547</c:v>
                </c:pt>
                <c:pt idx="1858">
                  <c:v>60.617676048625547</c:v>
                </c:pt>
                <c:pt idx="1859">
                  <c:v>60.617676048625547</c:v>
                </c:pt>
                <c:pt idx="1860">
                  <c:v>60.617676048625547</c:v>
                </c:pt>
                <c:pt idx="1861">
                  <c:v>60.617676048625547</c:v>
                </c:pt>
                <c:pt idx="1862">
                  <c:v>60.617676048625547</c:v>
                </c:pt>
                <c:pt idx="1863">
                  <c:v>60.617676048625547</c:v>
                </c:pt>
                <c:pt idx="1864">
                  <c:v>60.617676048625547</c:v>
                </c:pt>
                <c:pt idx="1865">
                  <c:v>60.617676048625547</c:v>
                </c:pt>
                <c:pt idx="1866">
                  <c:v>60.617676048625547</c:v>
                </c:pt>
                <c:pt idx="1867">
                  <c:v>60.617676048625547</c:v>
                </c:pt>
                <c:pt idx="1868">
                  <c:v>60.617676048625547</c:v>
                </c:pt>
                <c:pt idx="1869">
                  <c:v>60.617676048625547</c:v>
                </c:pt>
                <c:pt idx="1870">
                  <c:v>60.617676048625547</c:v>
                </c:pt>
                <c:pt idx="1871">
                  <c:v>60.617676048625547</c:v>
                </c:pt>
                <c:pt idx="1872">
                  <c:v>60.617676048625547</c:v>
                </c:pt>
                <c:pt idx="1873">
                  <c:v>60.617676048625547</c:v>
                </c:pt>
                <c:pt idx="1874">
                  <c:v>60.617676048625547</c:v>
                </c:pt>
                <c:pt idx="1875">
                  <c:v>60.617676048625547</c:v>
                </c:pt>
                <c:pt idx="1876">
                  <c:v>60.617676048625547</c:v>
                </c:pt>
                <c:pt idx="1877">
                  <c:v>60.617676048625547</c:v>
                </c:pt>
                <c:pt idx="1878">
                  <c:v>60.617676048625547</c:v>
                </c:pt>
                <c:pt idx="1879">
                  <c:v>60.617676048625547</c:v>
                </c:pt>
                <c:pt idx="1880">
                  <c:v>60.617676048625547</c:v>
                </c:pt>
                <c:pt idx="1881">
                  <c:v>60.617676048625547</c:v>
                </c:pt>
                <c:pt idx="1882">
                  <c:v>60.617676048625547</c:v>
                </c:pt>
                <c:pt idx="1883">
                  <c:v>60.617676048625547</c:v>
                </c:pt>
                <c:pt idx="1884">
                  <c:v>60.617676048625547</c:v>
                </c:pt>
                <c:pt idx="1885">
                  <c:v>60.650531157594997</c:v>
                </c:pt>
                <c:pt idx="1886">
                  <c:v>60.650531157594997</c:v>
                </c:pt>
                <c:pt idx="1887">
                  <c:v>60.650531157594997</c:v>
                </c:pt>
                <c:pt idx="1888">
                  <c:v>60.650531157594997</c:v>
                </c:pt>
                <c:pt idx="1889">
                  <c:v>60.650531157594997</c:v>
                </c:pt>
                <c:pt idx="1890">
                  <c:v>60.650531157594997</c:v>
                </c:pt>
                <c:pt idx="1891">
                  <c:v>60.683386266564447</c:v>
                </c:pt>
                <c:pt idx="1892">
                  <c:v>60.683386266564447</c:v>
                </c:pt>
                <c:pt idx="1893">
                  <c:v>60.683386266564447</c:v>
                </c:pt>
                <c:pt idx="1894">
                  <c:v>60.683386266564447</c:v>
                </c:pt>
                <c:pt idx="1895">
                  <c:v>60.683386266564447</c:v>
                </c:pt>
                <c:pt idx="1896">
                  <c:v>60.683386266564447</c:v>
                </c:pt>
                <c:pt idx="1897">
                  <c:v>60.683386266564447</c:v>
                </c:pt>
                <c:pt idx="1898">
                  <c:v>60.683386266564447</c:v>
                </c:pt>
                <c:pt idx="1899">
                  <c:v>60.683386266564447</c:v>
                </c:pt>
                <c:pt idx="1900">
                  <c:v>60.683386266564447</c:v>
                </c:pt>
                <c:pt idx="1901">
                  <c:v>60.683386266564447</c:v>
                </c:pt>
                <c:pt idx="1902">
                  <c:v>60.683386266564447</c:v>
                </c:pt>
                <c:pt idx="1903">
                  <c:v>60.683386266564447</c:v>
                </c:pt>
                <c:pt idx="1904">
                  <c:v>60.683386266564447</c:v>
                </c:pt>
                <c:pt idx="1905">
                  <c:v>60.683386266564447</c:v>
                </c:pt>
                <c:pt idx="1906">
                  <c:v>60.683386266564447</c:v>
                </c:pt>
                <c:pt idx="1907">
                  <c:v>60.683386266564447</c:v>
                </c:pt>
                <c:pt idx="1908">
                  <c:v>60.683386266564447</c:v>
                </c:pt>
                <c:pt idx="1909">
                  <c:v>60.683386266564447</c:v>
                </c:pt>
                <c:pt idx="1910">
                  <c:v>60.683386266564447</c:v>
                </c:pt>
                <c:pt idx="1911">
                  <c:v>60.683386266564447</c:v>
                </c:pt>
                <c:pt idx="1912">
                  <c:v>60.683386266564447</c:v>
                </c:pt>
                <c:pt idx="1913">
                  <c:v>60.683386266564447</c:v>
                </c:pt>
                <c:pt idx="1914">
                  <c:v>60.683386266564447</c:v>
                </c:pt>
                <c:pt idx="1915">
                  <c:v>60.683386266564447</c:v>
                </c:pt>
                <c:pt idx="1916">
                  <c:v>60.683386266564447</c:v>
                </c:pt>
                <c:pt idx="1917">
                  <c:v>60.683386266564447</c:v>
                </c:pt>
              </c:numCache>
            </c:numRef>
          </c:xVal>
          <c:yVal>
            <c:numRef>
              <c:f>DATA!$I$2:$I$1919</c:f>
              <c:numCache>
                <c:formatCode>0%</c:formatCode>
                <c:ptCount val="1918"/>
                <c:pt idx="0">
                  <c:v>1</c:v>
                </c:pt>
                <c:pt idx="1">
                  <c:v>0.99948373773877097</c:v>
                </c:pt>
                <c:pt idx="2">
                  <c:v>0.99948373773877097</c:v>
                </c:pt>
                <c:pt idx="3">
                  <c:v>0.99948373773877097</c:v>
                </c:pt>
                <c:pt idx="4">
                  <c:v>0.99948373773877097</c:v>
                </c:pt>
                <c:pt idx="5">
                  <c:v>0.99948373773877097</c:v>
                </c:pt>
                <c:pt idx="6">
                  <c:v>0.99948373773877097</c:v>
                </c:pt>
                <c:pt idx="7">
                  <c:v>0.99948373773877097</c:v>
                </c:pt>
                <c:pt idx="8">
                  <c:v>0.99896587051714503</c:v>
                </c:pt>
                <c:pt idx="9">
                  <c:v>0.99844800329551964</c:v>
                </c:pt>
                <c:pt idx="10">
                  <c:v>0.99844800329551964</c:v>
                </c:pt>
                <c:pt idx="11">
                  <c:v>0.99792986733117583</c:v>
                </c:pt>
                <c:pt idx="12">
                  <c:v>0.99741173136682559</c:v>
                </c:pt>
                <c:pt idx="13">
                  <c:v>0.99741173136682559</c:v>
                </c:pt>
                <c:pt idx="14">
                  <c:v>0.99741173136682559</c:v>
                </c:pt>
                <c:pt idx="15">
                  <c:v>0.99689305651952542</c:v>
                </c:pt>
                <c:pt idx="16">
                  <c:v>0.99689305651952542</c:v>
                </c:pt>
                <c:pt idx="17">
                  <c:v>0.99689305651952542</c:v>
                </c:pt>
                <c:pt idx="18">
                  <c:v>0.99637384138591756</c:v>
                </c:pt>
                <c:pt idx="19">
                  <c:v>0.99585462625231402</c:v>
                </c:pt>
                <c:pt idx="20">
                  <c:v>0.99533541111871005</c:v>
                </c:pt>
                <c:pt idx="21">
                  <c:v>0.99533541111871005</c:v>
                </c:pt>
                <c:pt idx="22">
                  <c:v>0.99533541111871005</c:v>
                </c:pt>
                <c:pt idx="23">
                  <c:v>0.99481565372387248</c:v>
                </c:pt>
                <c:pt idx="24">
                  <c:v>0.99481565372387248</c:v>
                </c:pt>
                <c:pt idx="25">
                  <c:v>0.99429562463149113</c:v>
                </c:pt>
                <c:pt idx="26">
                  <c:v>0.99377559553911088</c:v>
                </c:pt>
                <c:pt idx="27">
                  <c:v>0.99377559553911088</c:v>
                </c:pt>
                <c:pt idx="28">
                  <c:v>0.99325529418018865</c:v>
                </c:pt>
                <c:pt idx="29">
                  <c:v>0.99325529418018865</c:v>
                </c:pt>
                <c:pt idx="30">
                  <c:v>0.99273472012663211</c:v>
                </c:pt>
                <c:pt idx="31">
                  <c:v>0.992214146073081</c:v>
                </c:pt>
                <c:pt idx="32">
                  <c:v>0.99169357201952912</c:v>
                </c:pt>
                <c:pt idx="33">
                  <c:v>0.99169357201952912</c:v>
                </c:pt>
                <c:pt idx="34">
                  <c:v>0.99117272455522887</c:v>
                </c:pt>
                <c:pt idx="35">
                  <c:v>0.99117272455522887</c:v>
                </c:pt>
                <c:pt idx="36">
                  <c:v>0.99117272455522887</c:v>
                </c:pt>
                <c:pt idx="37">
                  <c:v>0.99117272455522887</c:v>
                </c:pt>
                <c:pt idx="38">
                  <c:v>0.99065105470020198</c:v>
                </c:pt>
                <c:pt idx="39">
                  <c:v>0.99065105470020198</c:v>
                </c:pt>
                <c:pt idx="40">
                  <c:v>0.99012910999277259</c:v>
                </c:pt>
                <c:pt idx="41">
                  <c:v>0.98960716528534187</c:v>
                </c:pt>
                <c:pt idx="42">
                  <c:v>0.98856327587048387</c:v>
                </c:pt>
                <c:pt idx="43">
                  <c:v>0.98856327587048387</c:v>
                </c:pt>
                <c:pt idx="44">
                  <c:v>0.98751883500850002</c:v>
                </c:pt>
                <c:pt idx="45">
                  <c:v>0.98699661457750665</c:v>
                </c:pt>
                <c:pt idx="46">
                  <c:v>0.98699661457750665</c:v>
                </c:pt>
                <c:pt idx="47">
                  <c:v>0.98647411769313564</c:v>
                </c:pt>
                <c:pt idx="48">
                  <c:v>0.98647411769313564</c:v>
                </c:pt>
                <c:pt idx="49">
                  <c:v>0.98595134391587302</c:v>
                </c:pt>
                <c:pt idx="50">
                  <c:v>0.98595134391587302</c:v>
                </c:pt>
                <c:pt idx="51">
                  <c:v>0.98595134391587302</c:v>
                </c:pt>
                <c:pt idx="52">
                  <c:v>0.98542801517706358</c:v>
                </c:pt>
                <c:pt idx="53">
                  <c:v>0.98490468643825502</c:v>
                </c:pt>
                <c:pt idx="54">
                  <c:v>0.98490468643825502</c:v>
                </c:pt>
                <c:pt idx="55">
                  <c:v>0.98490468643825502</c:v>
                </c:pt>
                <c:pt idx="56">
                  <c:v>0.98490468643825502</c:v>
                </c:pt>
                <c:pt idx="57">
                  <c:v>0.98490468643825502</c:v>
                </c:pt>
                <c:pt idx="58">
                  <c:v>0.98490468643825502</c:v>
                </c:pt>
                <c:pt idx="59">
                  <c:v>0.98385524084801701</c:v>
                </c:pt>
                <c:pt idx="60">
                  <c:v>0.98385524084801701</c:v>
                </c:pt>
                <c:pt idx="61">
                  <c:v>0.98385524084801701</c:v>
                </c:pt>
                <c:pt idx="62">
                  <c:v>0.98385524084801701</c:v>
                </c:pt>
                <c:pt idx="63">
                  <c:v>0.98385524084801701</c:v>
                </c:pt>
                <c:pt idx="64">
                  <c:v>0.98385524084801701</c:v>
                </c:pt>
                <c:pt idx="65">
                  <c:v>0.98332911505077203</c:v>
                </c:pt>
                <c:pt idx="66">
                  <c:v>0.98332911505077203</c:v>
                </c:pt>
                <c:pt idx="67">
                  <c:v>0.98332911505077203</c:v>
                </c:pt>
                <c:pt idx="68">
                  <c:v>0.98332911505077203</c:v>
                </c:pt>
                <c:pt idx="69">
                  <c:v>0.98332911505077203</c:v>
                </c:pt>
                <c:pt idx="70">
                  <c:v>0.98280186083358911</c:v>
                </c:pt>
                <c:pt idx="71">
                  <c:v>0.98280186083358911</c:v>
                </c:pt>
                <c:pt idx="72">
                  <c:v>0.98280186083358911</c:v>
                </c:pt>
                <c:pt idx="73">
                  <c:v>0.98227404028534049</c:v>
                </c:pt>
                <c:pt idx="74">
                  <c:v>0.98227404028534049</c:v>
                </c:pt>
                <c:pt idx="75">
                  <c:v>0.98227404028534049</c:v>
                </c:pt>
                <c:pt idx="76">
                  <c:v>0.98068887507778002</c:v>
                </c:pt>
                <c:pt idx="77">
                  <c:v>0.98068887507778002</c:v>
                </c:pt>
                <c:pt idx="78">
                  <c:v>0.97963152858173963</c:v>
                </c:pt>
                <c:pt idx="79">
                  <c:v>0.97910285533372077</c:v>
                </c:pt>
                <c:pt idx="80">
                  <c:v>0.97857418208569891</c:v>
                </c:pt>
                <c:pt idx="81">
                  <c:v>0.97804550883767793</c:v>
                </c:pt>
                <c:pt idx="82">
                  <c:v>0.97751683558965752</c:v>
                </c:pt>
                <c:pt idx="83">
                  <c:v>0.97698816234163688</c:v>
                </c:pt>
                <c:pt idx="84">
                  <c:v>0.97645948909361691</c:v>
                </c:pt>
                <c:pt idx="85">
                  <c:v>0.97593081584559926</c:v>
                </c:pt>
                <c:pt idx="86">
                  <c:v>0.97540214259757663</c:v>
                </c:pt>
                <c:pt idx="87">
                  <c:v>0.97487346934955665</c:v>
                </c:pt>
                <c:pt idx="88">
                  <c:v>0.97434479610153701</c:v>
                </c:pt>
                <c:pt idx="89">
                  <c:v>0.97328744960549463</c:v>
                </c:pt>
                <c:pt idx="90">
                  <c:v>0.97275877635747743</c:v>
                </c:pt>
                <c:pt idx="91">
                  <c:v>0.9722301031094539</c:v>
                </c:pt>
                <c:pt idx="92">
                  <c:v>0.97064408336539643</c:v>
                </c:pt>
                <c:pt idx="93">
                  <c:v>0.96958673686935148</c:v>
                </c:pt>
                <c:pt idx="94">
                  <c:v>0.96905806362133262</c:v>
                </c:pt>
                <c:pt idx="95">
                  <c:v>0.96852939037331165</c:v>
                </c:pt>
                <c:pt idx="96">
                  <c:v>0.96852939037331165</c:v>
                </c:pt>
                <c:pt idx="97">
                  <c:v>0.96852939037331165</c:v>
                </c:pt>
                <c:pt idx="98">
                  <c:v>0.96800013934032003</c:v>
                </c:pt>
                <c:pt idx="99">
                  <c:v>0.96800013934032003</c:v>
                </c:pt>
                <c:pt idx="100">
                  <c:v>0.96800013934032003</c:v>
                </c:pt>
                <c:pt idx="101">
                  <c:v>0.96800013934032003</c:v>
                </c:pt>
                <c:pt idx="102">
                  <c:v>0.96800013934032003</c:v>
                </c:pt>
                <c:pt idx="103">
                  <c:v>0.96800013934032003</c:v>
                </c:pt>
                <c:pt idx="104">
                  <c:v>0.96800013934032003</c:v>
                </c:pt>
                <c:pt idx="105">
                  <c:v>0.96800013934032003</c:v>
                </c:pt>
                <c:pt idx="106">
                  <c:v>0.96800013934032003</c:v>
                </c:pt>
                <c:pt idx="107">
                  <c:v>0.96800013934032003</c:v>
                </c:pt>
                <c:pt idx="108">
                  <c:v>0.96800013934032003</c:v>
                </c:pt>
                <c:pt idx="109">
                  <c:v>0.96800013934032003</c:v>
                </c:pt>
                <c:pt idx="110">
                  <c:v>0.96800013934032003</c:v>
                </c:pt>
                <c:pt idx="111">
                  <c:v>0.96800013934032003</c:v>
                </c:pt>
                <c:pt idx="112">
                  <c:v>0.96800013934032003</c:v>
                </c:pt>
                <c:pt idx="113">
                  <c:v>0.96800013934032003</c:v>
                </c:pt>
                <c:pt idx="114">
                  <c:v>0.96800013934032003</c:v>
                </c:pt>
                <c:pt idx="115">
                  <c:v>0.96800013934032003</c:v>
                </c:pt>
                <c:pt idx="116">
                  <c:v>0.96800013934032003</c:v>
                </c:pt>
                <c:pt idx="117">
                  <c:v>0.96800013934032003</c:v>
                </c:pt>
                <c:pt idx="118">
                  <c:v>0.96800013934032003</c:v>
                </c:pt>
                <c:pt idx="119">
                  <c:v>0.96800013934032003</c:v>
                </c:pt>
                <c:pt idx="120">
                  <c:v>0.96746474103316249</c:v>
                </c:pt>
                <c:pt idx="121">
                  <c:v>0.96692934272600661</c:v>
                </c:pt>
                <c:pt idx="122">
                  <c:v>0.96639394441884963</c:v>
                </c:pt>
                <c:pt idx="123">
                  <c:v>0.96639394441884963</c:v>
                </c:pt>
                <c:pt idx="124">
                  <c:v>0.96585824932770703</c:v>
                </c:pt>
                <c:pt idx="125">
                  <c:v>0.96532255423656599</c:v>
                </c:pt>
                <c:pt idx="126">
                  <c:v>0.96478685914542561</c:v>
                </c:pt>
                <c:pt idx="127">
                  <c:v>0.96425116405428402</c:v>
                </c:pt>
                <c:pt idx="128">
                  <c:v>0.96371546896314264</c:v>
                </c:pt>
                <c:pt idx="129">
                  <c:v>0.96210838368971963</c:v>
                </c:pt>
                <c:pt idx="130">
                  <c:v>0.96157268859857936</c:v>
                </c:pt>
                <c:pt idx="131">
                  <c:v>0.96103699350743599</c:v>
                </c:pt>
                <c:pt idx="132">
                  <c:v>0.96050129841629561</c:v>
                </c:pt>
                <c:pt idx="133">
                  <c:v>0.95942990823401264</c:v>
                </c:pt>
                <c:pt idx="134">
                  <c:v>0.95889421314287526</c:v>
                </c:pt>
                <c:pt idx="135">
                  <c:v>0.95835851805173</c:v>
                </c:pt>
                <c:pt idx="136">
                  <c:v>0.95782282296059185</c:v>
                </c:pt>
                <c:pt idx="137">
                  <c:v>0.95782282296059185</c:v>
                </c:pt>
                <c:pt idx="138">
                  <c:v>0.95782282296059185</c:v>
                </c:pt>
                <c:pt idx="139">
                  <c:v>0.95675023301326612</c:v>
                </c:pt>
                <c:pt idx="140">
                  <c:v>0.95675023301326612</c:v>
                </c:pt>
                <c:pt idx="141">
                  <c:v>0.95675023301326612</c:v>
                </c:pt>
                <c:pt idx="142">
                  <c:v>0.95675023301326612</c:v>
                </c:pt>
                <c:pt idx="143">
                  <c:v>0.95621303467917784</c:v>
                </c:pt>
                <c:pt idx="144">
                  <c:v>0.95567583634509168</c:v>
                </c:pt>
                <c:pt idx="145">
                  <c:v>0.95567583634509168</c:v>
                </c:pt>
                <c:pt idx="146">
                  <c:v>0.95567583634509168</c:v>
                </c:pt>
                <c:pt idx="147">
                  <c:v>0.95513803339835412</c:v>
                </c:pt>
                <c:pt idx="148">
                  <c:v>0.95513803339835412</c:v>
                </c:pt>
                <c:pt idx="149">
                  <c:v>0.95459992746404365</c:v>
                </c:pt>
                <c:pt idx="150">
                  <c:v>0.95406182152973462</c:v>
                </c:pt>
                <c:pt idx="151">
                  <c:v>0.95352371559542504</c:v>
                </c:pt>
                <c:pt idx="152">
                  <c:v>0.95352371559542504</c:v>
                </c:pt>
                <c:pt idx="153">
                  <c:v>0.95298530581812702</c:v>
                </c:pt>
                <c:pt idx="154">
                  <c:v>0.95244689604083088</c:v>
                </c:pt>
                <c:pt idx="155">
                  <c:v>0.9519084862635333</c:v>
                </c:pt>
                <c:pt idx="156">
                  <c:v>0.9519084862635333</c:v>
                </c:pt>
                <c:pt idx="157">
                  <c:v>0.95136977178347204</c:v>
                </c:pt>
                <c:pt idx="158">
                  <c:v>0.95083105730341677</c:v>
                </c:pt>
                <c:pt idx="159">
                  <c:v>0.95029234282335351</c:v>
                </c:pt>
                <c:pt idx="160">
                  <c:v>0.94975362834329813</c:v>
                </c:pt>
                <c:pt idx="161">
                  <c:v>0.94921491386323698</c:v>
                </c:pt>
                <c:pt idx="162">
                  <c:v>0.94921491386323698</c:v>
                </c:pt>
                <c:pt idx="163">
                  <c:v>0.94921491386323698</c:v>
                </c:pt>
                <c:pt idx="164">
                  <c:v>0.94921491386323698</c:v>
                </c:pt>
                <c:pt idx="165">
                  <c:v>0.94921491386323698</c:v>
                </c:pt>
                <c:pt idx="166">
                  <c:v>0.94867497363920106</c:v>
                </c:pt>
                <c:pt idx="167">
                  <c:v>0.94867497363920106</c:v>
                </c:pt>
                <c:pt idx="168">
                  <c:v>0.94867497363920106</c:v>
                </c:pt>
                <c:pt idx="169">
                  <c:v>0.94813441809866261</c:v>
                </c:pt>
                <c:pt idx="170">
                  <c:v>0.94759386255812961</c:v>
                </c:pt>
                <c:pt idx="171">
                  <c:v>0.94759386255812961</c:v>
                </c:pt>
                <c:pt idx="172">
                  <c:v>0.94759386255812961</c:v>
                </c:pt>
                <c:pt idx="173">
                  <c:v>0.94759386255812961</c:v>
                </c:pt>
                <c:pt idx="174">
                  <c:v>0.94705238035094741</c:v>
                </c:pt>
                <c:pt idx="175">
                  <c:v>0.94705238035094741</c:v>
                </c:pt>
                <c:pt idx="176">
                  <c:v>0.94651058837134117</c:v>
                </c:pt>
                <c:pt idx="177">
                  <c:v>0.94651058837134117</c:v>
                </c:pt>
                <c:pt idx="178">
                  <c:v>0.94596848608705397</c:v>
                </c:pt>
                <c:pt idx="179">
                  <c:v>0.94596848608705397</c:v>
                </c:pt>
                <c:pt idx="180">
                  <c:v>0.94596848608705397</c:v>
                </c:pt>
                <c:pt idx="181">
                  <c:v>0.94596848608705397</c:v>
                </c:pt>
                <c:pt idx="182">
                  <c:v>0.94596848608705397</c:v>
                </c:pt>
                <c:pt idx="183">
                  <c:v>0.94596848608705397</c:v>
                </c:pt>
                <c:pt idx="184">
                  <c:v>0.9454248260375816</c:v>
                </c:pt>
                <c:pt idx="185">
                  <c:v>0.94488116598810301</c:v>
                </c:pt>
                <c:pt idx="186">
                  <c:v>0.94488116598810301</c:v>
                </c:pt>
                <c:pt idx="187">
                  <c:v>0.94433719295068896</c:v>
                </c:pt>
                <c:pt idx="188">
                  <c:v>0.94379321991327836</c:v>
                </c:pt>
                <c:pt idx="189">
                  <c:v>0.94270527383845049</c:v>
                </c:pt>
                <c:pt idx="190">
                  <c:v>0.94161732776361851</c:v>
                </c:pt>
                <c:pt idx="191">
                  <c:v>0.94107335472620557</c:v>
                </c:pt>
                <c:pt idx="192">
                  <c:v>0.94052938168879263</c:v>
                </c:pt>
                <c:pt idx="193">
                  <c:v>0.94052938168879263</c:v>
                </c:pt>
                <c:pt idx="194">
                  <c:v>0.939985093852166</c:v>
                </c:pt>
                <c:pt idx="195">
                  <c:v>0.939985093852166</c:v>
                </c:pt>
                <c:pt idx="196">
                  <c:v>0.939985093852166</c:v>
                </c:pt>
                <c:pt idx="197">
                  <c:v>0.939985093852166</c:v>
                </c:pt>
                <c:pt idx="198">
                  <c:v>0.939985093852166</c:v>
                </c:pt>
                <c:pt idx="199">
                  <c:v>0.93943954243379812</c:v>
                </c:pt>
                <c:pt idx="200">
                  <c:v>0.93943954243379812</c:v>
                </c:pt>
                <c:pt idx="201">
                  <c:v>0.93943954243379812</c:v>
                </c:pt>
                <c:pt idx="202">
                  <c:v>0.93943954243379812</c:v>
                </c:pt>
                <c:pt idx="203">
                  <c:v>0.93943954243379812</c:v>
                </c:pt>
                <c:pt idx="204">
                  <c:v>0.93943954243379812</c:v>
                </c:pt>
                <c:pt idx="205">
                  <c:v>0.93943954243379812</c:v>
                </c:pt>
                <c:pt idx="206">
                  <c:v>0.93943954243379812</c:v>
                </c:pt>
                <c:pt idx="207">
                  <c:v>0.93943954243379812</c:v>
                </c:pt>
                <c:pt idx="208">
                  <c:v>0.93943954243379812</c:v>
                </c:pt>
                <c:pt idx="209">
                  <c:v>0.93943954243379812</c:v>
                </c:pt>
                <c:pt idx="210">
                  <c:v>0.93943954243379812</c:v>
                </c:pt>
                <c:pt idx="211">
                  <c:v>0.93943954243379812</c:v>
                </c:pt>
                <c:pt idx="212">
                  <c:v>0.93834078273504296</c:v>
                </c:pt>
                <c:pt idx="213">
                  <c:v>0.93779140288566665</c:v>
                </c:pt>
                <c:pt idx="214">
                  <c:v>0.93724202303629001</c:v>
                </c:pt>
                <c:pt idx="215">
                  <c:v>0.93669264318691303</c:v>
                </c:pt>
                <c:pt idx="216">
                  <c:v>0.93614326333753761</c:v>
                </c:pt>
                <c:pt idx="217">
                  <c:v>0.93559388348816064</c:v>
                </c:pt>
                <c:pt idx="218">
                  <c:v>0.93504450363878777</c:v>
                </c:pt>
                <c:pt idx="219">
                  <c:v>0.93449512378940702</c:v>
                </c:pt>
                <c:pt idx="220">
                  <c:v>0.93394574394003105</c:v>
                </c:pt>
                <c:pt idx="221">
                  <c:v>0.93394574394003105</c:v>
                </c:pt>
                <c:pt idx="222">
                  <c:v>0.93339604073582749</c:v>
                </c:pt>
                <c:pt idx="223">
                  <c:v>0.93284633753162605</c:v>
                </c:pt>
                <c:pt idx="224">
                  <c:v>0.93284633753162605</c:v>
                </c:pt>
                <c:pt idx="225">
                  <c:v>0.9322963102099675</c:v>
                </c:pt>
                <c:pt idx="226">
                  <c:v>0.93174628288831063</c:v>
                </c:pt>
                <c:pt idx="227">
                  <c:v>0.93174628288831063</c:v>
                </c:pt>
                <c:pt idx="228">
                  <c:v>0.93174628288831063</c:v>
                </c:pt>
                <c:pt idx="229">
                  <c:v>0.93174628288831063</c:v>
                </c:pt>
                <c:pt idx="230">
                  <c:v>0.93119527976419236</c:v>
                </c:pt>
                <c:pt idx="231">
                  <c:v>0.93119527976419236</c:v>
                </c:pt>
                <c:pt idx="232">
                  <c:v>0.93119527976419236</c:v>
                </c:pt>
                <c:pt idx="233">
                  <c:v>0.93119527976419236</c:v>
                </c:pt>
                <c:pt idx="234">
                  <c:v>0.93119527976419236</c:v>
                </c:pt>
                <c:pt idx="235">
                  <c:v>0.93119527976419236</c:v>
                </c:pt>
                <c:pt idx="236">
                  <c:v>0.930642641615961</c:v>
                </c:pt>
                <c:pt idx="237">
                  <c:v>0.93009000346773363</c:v>
                </c:pt>
                <c:pt idx="238">
                  <c:v>0.93009000346773363</c:v>
                </c:pt>
                <c:pt idx="239">
                  <c:v>0.9295370367593685</c:v>
                </c:pt>
                <c:pt idx="240">
                  <c:v>0.92898407005100603</c:v>
                </c:pt>
                <c:pt idx="241">
                  <c:v>0.92843110334264156</c:v>
                </c:pt>
                <c:pt idx="242">
                  <c:v>0.92787813663428242</c:v>
                </c:pt>
                <c:pt idx="243">
                  <c:v>0.92732516992591241</c:v>
                </c:pt>
                <c:pt idx="244">
                  <c:v>0.92677220321755105</c:v>
                </c:pt>
                <c:pt idx="245">
                  <c:v>0.92621923650919225</c:v>
                </c:pt>
                <c:pt idx="246">
                  <c:v>0.92566626980082356</c:v>
                </c:pt>
                <c:pt idx="247">
                  <c:v>0.92511330309245787</c:v>
                </c:pt>
                <c:pt idx="248">
                  <c:v>0.92511330309245787</c:v>
                </c:pt>
                <c:pt idx="249">
                  <c:v>0.92511330309245787</c:v>
                </c:pt>
                <c:pt idx="250">
                  <c:v>0.92511330309245787</c:v>
                </c:pt>
                <c:pt idx="251">
                  <c:v>0.92511330309245787</c:v>
                </c:pt>
                <c:pt idx="252">
                  <c:v>0.92511330309245787</c:v>
                </c:pt>
                <c:pt idx="253">
                  <c:v>0.92511330309245787</c:v>
                </c:pt>
                <c:pt idx="254">
                  <c:v>0.92455834610200249</c:v>
                </c:pt>
                <c:pt idx="255">
                  <c:v>0.92455834610200249</c:v>
                </c:pt>
                <c:pt idx="256">
                  <c:v>0.92455834610200249</c:v>
                </c:pt>
                <c:pt idx="257">
                  <c:v>0.92455834610200249</c:v>
                </c:pt>
                <c:pt idx="258">
                  <c:v>0.92455834610200249</c:v>
                </c:pt>
                <c:pt idx="259">
                  <c:v>0.92455834610200249</c:v>
                </c:pt>
                <c:pt idx="260">
                  <c:v>0.92455834610200249</c:v>
                </c:pt>
                <c:pt idx="261">
                  <c:v>0.92455834610200249</c:v>
                </c:pt>
                <c:pt idx="262">
                  <c:v>0.92455834610200249</c:v>
                </c:pt>
                <c:pt idx="263">
                  <c:v>0.92455834610200249</c:v>
                </c:pt>
                <c:pt idx="264">
                  <c:v>0.92455834610200249</c:v>
                </c:pt>
                <c:pt idx="265">
                  <c:v>0.92455834610200249</c:v>
                </c:pt>
                <c:pt idx="266">
                  <c:v>0.92455834610200249</c:v>
                </c:pt>
                <c:pt idx="267">
                  <c:v>0.92455834610200249</c:v>
                </c:pt>
                <c:pt idx="268">
                  <c:v>0.92455834610200249</c:v>
                </c:pt>
                <c:pt idx="269">
                  <c:v>0.92455834610200249</c:v>
                </c:pt>
                <c:pt idx="270">
                  <c:v>0.92455834610200249</c:v>
                </c:pt>
                <c:pt idx="271">
                  <c:v>0.92455834610200249</c:v>
                </c:pt>
                <c:pt idx="272">
                  <c:v>0.92455834610200249</c:v>
                </c:pt>
                <c:pt idx="273">
                  <c:v>0.92455834610200249</c:v>
                </c:pt>
                <c:pt idx="274">
                  <c:v>0.92455834610200249</c:v>
                </c:pt>
                <c:pt idx="275">
                  <c:v>0.92455834610200249</c:v>
                </c:pt>
                <c:pt idx="276">
                  <c:v>0.92399630455421999</c:v>
                </c:pt>
                <c:pt idx="277">
                  <c:v>0.92399630455421999</c:v>
                </c:pt>
                <c:pt idx="278">
                  <c:v>0.92399630455421999</c:v>
                </c:pt>
                <c:pt idx="279">
                  <c:v>0.92399630455421999</c:v>
                </c:pt>
                <c:pt idx="280">
                  <c:v>0.92399630455421999</c:v>
                </c:pt>
                <c:pt idx="281">
                  <c:v>0.92343289217339564</c:v>
                </c:pt>
                <c:pt idx="282">
                  <c:v>0.92343289217339564</c:v>
                </c:pt>
                <c:pt idx="283">
                  <c:v>0.92286913582896557</c:v>
                </c:pt>
                <c:pt idx="284">
                  <c:v>0.92286913582896557</c:v>
                </c:pt>
                <c:pt idx="285">
                  <c:v>0.92286913582896557</c:v>
                </c:pt>
                <c:pt idx="286">
                  <c:v>0.92286913582896557</c:v>
                </c:pt>
                <c:pt idx="287">
                  <c:v>0.92286913582896557</c:v>
                </c:pt>
                <c:pt idx="288">
                  <c:v>0.92286913582896557</c:v>
                </c:pt>
                <c:pt idx="289">
                  <c:v>0.92286913582896557</c:v>
                </c:pt>
                <c:pt idx="290">
                  <c:v>0.92286913582896557</c:v>
                </c:pt>
                <c:pt idx="291">
                  <c:v>0.92286913582896557</c:v>
                </c:pt>
                <c:pt idx="292">
                  <c:v>0.92286913582896557</c:v>
                </c:pt>
                <c:pt idx="293">
                  <c:v>0.92286913582896557</c:v>
                </c:pt>
                <c:pt idx="294">
                  <c:v>0.92286913582896557</c:v>
                </c:pt>
                <c:pt idx="295">
                  <c:v>0.92230156563472998</c:v>
                </c:pt>
                <c:pt idx="296">
                  <c:v>0.92230156563472998</c:v>
                </c:pt>
                <c:pt idx="297">
                  <c:v>0.92230156563472998</c:v>
                </c:pt>
                <c:pt idx="298">
                  <c:v>0.92230156563472998</c:v>
                </c:pt>
                <c:pt idx="299">
                  <c:v>0.92230156563472998</c:v>
                </c:pt>
                <c:pt idx="300">
                  <c:v>0.92230156563472998</c:v>
                </c:pt>
                <c:pt idx="301">
                  <c:v>0.92230156563472998</c:v>
                </c:pt>
                <c:pt idx="302">
                  <c:v>0.92230156563472998</c:v>
                </c:pt>
                <c:pt idx="303">
                  <c:v>0.92230156563472998</c:v>
                </c:pt>
                <c:pt idx="304">
                  <c:v>0.92230156563472998</c:v>
                </c:pt>
                <c:pt idx="305">
                  <c:v>0.92230156563472998</c:v>
                </c:pt>
                <c:pt idx="306">
                  <c:v>0.92230156563472998</c:v>
                </c:pt>
                <c:pt idx="307">
                  <c:v>0.92230156563472998</c:v>
                </c:pt>
                <c:pt idx="308">
                  <c:v>0.92230156563472998</c:v>
                </c:pt>
                <c:pt idx="309">
                  <c:v>0.92230156563472998</c:v>
                </c:pt>
                <c:pt idx="310">
                  <c:v>0.92230156563472998</c:v>
                </c:pt>
                <c:pt idx="311">
                  <c:v>0.92230156563472998</c:v>
                </c:pt>
                <c:pt idx="312">
                  <c:v>0.92230156563472998</c:v>
                </c:pt>
                <c:pt idx="313">
                  <c:v>0.921727995009335</c:v>
                </c:pt>
                <c:pt idx="314">
                  <c:v>0.92115442438394002</c:v>
                </c:pt>
                <c:pt idx="315">
                  <c:v>0.92058085375854504</c:v>
                </c:pt>
                <c:pt idx="316">
                  <c:v>0.92000728313315105</c:v>
                </c:pt>
                <c:pt idx="317">
                  <c:v>0.91943371250775596</c:v>
                </c:pt>
                <c:pt idx="318">
                  <c:v>0.91886014188235687</c:v>
                </c:pt>
                <c:pt idx="319">
                  <c:v>0.91828657125696256</c:v>
                </c:pt>
                <c:pt idx="320">
                  <c:v>0.91771300063157413</c:v>
                </c:pt>
                <c:pt idx="321">
                  <c:v>0.91771300063157413</c:v>
                </c:pt>
                <c:pt idx="322">
                  <c:v>0.917139071300345</c:v>
                </c:pt>
                <c:pt idx="323">
                  <c:v>0.917139071300345</c:v>
                </c:pt>
                <c:pt idx="324">
                  <c:v>0.91656478258944896</c:v>
                </c:pt>
                <c:pt idx="325">
                  <c:v>0.91599049387855636</c:v>
                </c:pt>
                <c:pt idx="326">
                  <c:v>0.91599049387855636</c:v>
                </c:pt>
                <c:pt idx="327">
                  <c:v>0.91599049387855636</c:v>
                </c:pt>
                <c:pt idx="328">
                  <c:v>0.91599049387855636</c:v>
                </c:pt>
                <c:pt idx="329">
                  <c:v>0.91599049387855636</c:v>
                </c:pt>
                <c:pt idx="330">
                  <c:v>0.91599049387855636</c:v>
                </c:pt>
                <c:pt idx="331">
                  <c:v>0.91599049387855636</c:v>
                </c:pt>
                <c:pt idx="332">
                  <c:v>0.91599049387855636</c:v>
                </c:pt>
                <c:pt idx="333">
                  <c:v>0.91599049387855636</c:v>
                </c:pt>
                <c:pt idx="334">
                  <c:v>0.91599049387855636</c:v>
                </c:pt>
                <c:pt idx="335">
                  <c:v>0.91599049387855636</c:v>
                </c:pt>
                <c:pt idx="336">
                  <c:v>0.91599049387855636</c:v>
                </c:pt>
                <c:pt idx="337">
                  <c:v>0.91599049387855636</c:v>
                </c:pt>
                <c:pt idx="338">
                  <c:v>0.91599049387855636</c:v>
                </c:pt>
                <c:pt idx="339">
                  <c:v>0.91599049387855636</c:v>
                </c:pt>
                <c:pt idx="340">
                  <c:v>0.91599049387855636</c:v>
                </c:pt>
                <c:pt idx="341">
                  <c:v>0.91599049387855636</c:v>
                </c:pt>
                <c:pt idx="342">
                  <c:v>0.91599049387855636</c:v>
                </c:pt>
                <c:pt idx="343">
                  <c:v>0.91599049387855636</c:v>
                </c:pt>
                <c:pt idx="344">
                  <c:v>0.91599049387855636</c:v>
                </c:pt>
                <c:pt idx="345">
                  <c:v>0.91599049387855636</c:v>
                </c:pt>
                <c:pt idx="346">
                  <c:v>0.91599049387855636</c:v>
                </c:pt>
                <c:pt idx="347">
                  <c:v>0.91599049387855636</c:v>
                </c:pt>
                <c:pt idx="348">
                  <c:v>0.91599049387855636</c:v>
                </c:pt>
                <c:pt idx="349">
                  <c:v>0.91599049387855636</c:v>
                </c:pt>
                <c:pt idx="350">
                  <c:v>0.91599049387855636</c:v>
                </c:pt>
                <c:pt idx="351">
                  <c:v>0.91599049387855636</c:v>
                </c:pt>
                <c:pt idx="352">
                  <c:v>0.91599049387855636</c:v>
                </c:pt>
                <c:pt idx="353">
                  <c:v>0.91599049387855636</c:v>
                </c:pt>
                <c:pt idx="354">
                  <c:v>0.91599049387855636</c:v>
                </c:pt>
                <c:pt idx="355">
                  <c:v>0.91599049387855636</c:v>
                </c:pt>
                <c:pt idx="356">
                  <c:v>0.91599049387855636</c:v>
                </c:pt>
                <c:pt idx="357">
                  <c:v>0.91599049387855636</c:v>
                </c:pt>
                <c:pt idx="358">
                  <c:v>0.91599049387855636</c:v>
                </c:pt>
                <c:pt idx="359">
                  <c:v>0.91599049387855636</c:v>
                </c:pt>
                <c:pt idx="360">
                  <c:v>0.91540369663712062</c:v>
                </c:pt>
                <c:pt idx="361">
                  <c:v>0.91540369663712062</c:v>
                </c:pt>
                <c:pt idx="362">
                  <c:v>0.91540369663712062</c:v>
                </c:pt>
                <c:pt idx="363">
                  <c:v>0.91540369663712062</c:v>
                </c:pt>
                <c:pt idx="364">
                  <c:v>0.91540369663712062</c:v>
                </c:pt>
                <c:pt idx="365">
                  <c:v>0.91540369663712062</c:v>
                </c:pt>
                <c:pt idx="366">
                  <c:v>0.91540369663712062</c:v>
                </c:pt>
                <c:pt idx="367">
                  <c:v>0.91540369663712062</c:v>
                </c:pt>
                <c:pt idx="368">
                  <c:v>0.91540369663712062</c:v>
                </c:pt>
                <c:pt idx="369">
                  <c:v>0.91540369663712062</c:v>
                </c:pt>
                <c:pt idx="370">
                  <c:v>0.91540369663712062</c:v>
                </c:pt>
                <c:pt idx="371">
                  <c:v>0.91540369663712062</c:v>
                </c:pt>
                <c:pt idx="372">
                  <c:v>0.91540369663712062</c:v>
                </c:pt>
                <c:pt idx="373">
                  <c:v>0.91540369663712062</c:v>
                </c:pt>
                <c:pt idx="374">
                  <c:v>0.91540369663712062</c:v>
                </c:pt>
                <c:pt idx="375">
                  <c:v>0.91540369663712062</c:v>
                </c:pt>
                <c:pt idx="376">
                  <c:v>0.91540369663712062</c:v>
                </c:pt>
                <c:pt idx="377">
                  <c:v>0.91540369663712062</c:v>
                </c:pt>
                <c:pt idx="378">
                  <c:v>0.91540369663712062</c:v>
                </c:pt>
                <c:pt idx="379">
                  <c:v>0.91540369663712062</c:v>
                </c:pt>
                <c:pt idx="380">
                  <c:v>0.91540369663712062</c:v>
                </c:pt>
                <c:pt idx="381">
                  <c:v>0.91540369663712062</c:v>
                </c:pt>
                <c:pt idx="382">
                  <c:v>0.91540369663712062</c:v>
                </c:pt>
                <c:pt idx="383">
                  <c:v>0.91540369663712062</c:v>
                </c:pt>
                <c:pt idx="384">
                  <c:v>0.91540369663712062</c:v>
                </c:pt>
                <c:pt idx="385">
                  <c:v>0.91540369663712062</c:v>
                </c:pt>
                <c:pt idx="386">
                  <c:v>0.91540369663712062</c:v>
                </c:pt>
                <c:pt idx="387">
                  <c:v>0.91540369663712062</c:v>
                </c:pt>
                <c:pt idx="388">
                  <c:v>0.91480656441491659</c:v>
                </c:pt>
                <c:pt idx="389">
                  <c:v>0.914209432192716</c:v>
                </c:pt>
                <c:pt idx="390">
                  <c:v>0.914209432192716</c:v>
                </c:pt>
                <c:pt idx="391">
                  <c:v>0.914209432192716</c:v>
                </c:pt>
                <c:pt idx="392">
                  <c:v>0.91361151889500802</c:v>
                </c:pt>
                <c:pt idx="393">
                  <c:v>0.91301360559730049</c:v>
                </c:pt>
                <c:pt idx="394">
                  <c:v>0.91301360559730049</c:v>
                </c:pt>
                <c:pt idx="395">
                  <c:v>0.91301360559730049</c:v>
                </c:pt>
                <c:pt idx="396">
                  <c:v>0.91301360559730049</c:v>
                </c:pt>
                <c:pt idx="397">
                  <c:v>0.91301360559730049</c:v>
                </c:pt>
                <c:pt idx="398">
                  <c:v>0.91301360559730049</c:v>
                </c:pt>
                <c:pt idx="399">
                  <c:v>0.91301360559730049</c:v>
                </c:pt>
                <c:pt idx="400">
                  <c:v>0.91301360559730049</c:v>
                </c:pt>
                <c:pt idx="401">
                  <c:v>0.91301360559730049</c:v>
                </c:pt>
                <c:pt idx="402">
                  <c:v>0.91301360559730049</c:v>
                </c:pt>
                <c:pt idx="403">
                  <c:v>0.91301360559730049</c:v>
                </c:pt>
                <c:pt idx="404">
                  <c:v>0.91301360559730049</c:v>
                </c:pt>
                <c:pt idx="405">
                  <c:v>0.91301360559730049</c:v>
                </c:pt>
                <c:pt idx="406">
                  <c:v>0.91301360559730049</c:v>
                </c:pt>
                <c:pt idx="407">
                  <c:v>0.91301360559730049</c:v>
                </c:pt>
                <c:pt idx="408">
                  <c:v>0.91301360559730049</c:v>
                </c:pt>
                <c:pt idx="409">
                  <c:v>0.91301360559730049</c:v>
                </c:pt>
                <c:pt idx="410">
                  <c:v>0.91301360559730049</c:v>
                </c:pt>
                <c:pt idx="411">
                  <c:v>0.91301360559730049</c:v>
                </c:pt>
                <c:pt idx="412">
                  <c:v>0.91301360559730049</c:v>
                </c:pt>
                <c:pt idx="413">
                  <c:v>0.91301360559730049</c:v>
                </c:pt>
                <c:pt idx="414">
                  <c:v>0.91301360559730049</c:v>
                </c:pt>
                <c:pt idx="415">
                  <c:v>0.91301360559730049</c:v>
                </c:pt>
                <c:pt idx="416">
                  <c:v>0.91301360559730049</c:v>
                </c:pt>
                <c:pt idx="417">
                  <c:v>0.91301360559730049</c:v>
                </c:pt>
                <c:pt idx="418">
                  <c:v>0.91301360559730049</c:v>
                </c:pt>
                <c:pt idx="419">
                  <c:v>0.91301360559730049</c:v>
                </c:pt>
                <c:pt idx="420">
                  <c:v>0.91301360559730049</c:v>
                </c:pt>
                <c:pt idx="421">
                  <c:v>0.91301360559730049</c:v>
                </c:pt>
                <c:pt idx="422">
                  <c:v>0.91301360559730049</c:v>
                </c:pt>
                <c:pt idx="423">
                  <c:v>0.91240411720905201</c:v>
                </c:pt>
                <c:pt idx="424">
                  <c:v>0.91240411720905201</c:v>
                </c:pt>
                <c:pt idx="425">
                  <c:v>0.91240411720905201</c:v>
                </c:pt>
                <c:pt idx="426">
                  <c:v>0.91240411720905201</c:v>
                </c:pt>
                <c:pt idx="427">
                  <c:v>0.91240411720905201</c:v>
                </c:pt>
                <c:pt idx="428">
                  <c:v>0.91240411720905201</c:v>
                </c:pt>
                <c:pt idx="429">
                  <c:v>0.91240411720905201</c:v>
                </c:pt>
                <c:pt idx="430">
                  <c:v>0.91240411720905201</c:v>
                </c:pt>
                <c:pt idx="431">
                  <c:v>0.91240411720905201</c:v>
                </c:pt>
                <c:pt idx="432">
                  <c:v>0.91240411720905201</c:v>
                </c:pt>
                <c:pt idx="433">
                  <c:v>0.91240411720905201</c:v>
                </c:pt>
                <c:pt idx="434">
                  <c:v>0.91240411720905201</c:v>
                </c:pt>
                <c:pt idx="435">
                  <c:v>0.91240411720905201</c:v>
                </c:pt>
                <c:pt idx="436">
                  <c:v>0.91240411720905201</c:v>
                </c:pt>
                <c:pt idx="437">
                  <c:v>0.91240411720905201</c:v>
                </c:pt>
                <c:pt idx="438">
                  <c:v>0.91240411720905201</c:v>
                </c:pt>
                <c:pt idx="439">
                  <c:v>0.91240411720905201</c:v>
                </c:pt>
                <c:pt idx="440">
                  <c:v>0.91240411720905201</c:v>
                </c:pt>
                <c:pt idx="441">
                  <c:v>0.91240411720905201</c:v>
                </c:pt>
                <c:pt idx="442">
                  <c:v>0.91240411720905201</c:v>
                </c:pt>
                <c:pt idx="443">
                  <c:v>0.91240411720905201</c:v>
                </c:pt>
                <c:pt idx="444">
                  <c:v>0.91240411720905201</c:v>
                </c:pt>
                <c:pt idx="445">
                  <c:v>0.91240411720905201</c:v>
                </c:pt>
                <c:pt idx="446">
                  <c:v>0.91240411720905201</c:v>
                </c:pt>
                <c:pt idx="447">
                  <c:v>0.91240411720905201</c:v>
                </c:pt>
                <c:pt idx="448">
                  <c:v>0.91240411720905201</c:v>
                </c:pt>
                <c:pt idx="449">
                  <c:v>0.91240411720905201</c:v>
                </c:pt>
                <c:pt idx="450">
                  <c:v>0.91240411720905201</c:v>
                </c:pt>
                <c:pt idx="451">
                  <c:v>0.91240411720905201</c:v>
                </c:pt>
                <c:pt idx="452">
                  <c:v>0.91178301161530961</c:v>
                </c:pt>
                <c:pt idx="453">
                  <c:v>0.91178301161530961</c:v>
                </c:pt>
                <c:pt idx="454">
                  <c:v>0.91178301161530961</c:v>
                </c:pt>
                <c:pt idx="455">
                  <c:v>0.91178301161530961</c:v>
                </c:pt>
                <c:pt idx="456">
                  <c:v>0.91178301161530961</c:v>
                </c:pt>
                <c:pt idx="457">
                  <c:v>0.91178301161530961</c:v>
                </c:pt>
                <c:pt idx="458">
                  <c:v>0.91178301161530961</c:v>
                </c:pt>
                <c:pt idx="459">
                  <c:v>0.91115935702460105</c:v>
                </c:pt>
                <c:pt idx="460">
                  <c:v>0.91115935702460105</c:v>
                </c:pt>
                <c:pt idx="461">
                  <c:v>0.91115935702460105</c:v>
                </c:pt>
                <c:pt idx="462">
                  <c:v>0.91115935702460105</c:v>
                </c:pt>
                <c:pt idx="463">
                  <c:v>0.91115935702460105</c:v>
                </c:pt>
                <c:pt idx="464">
                  <c:v>0.91115935702460105</c:v>
                </c:pt>
                <c:pt idx="465">
                  <c:v>0.91053356076290315</c:v>
                </c:pt>
                <c:pt idx="466">
                  <c:v>0.91053356076290315</c:v>
                </c:pt>
                <c:pt idx="467">
                  <c:v>0.91053356076290315</c:v>
                </c:pt>
                <c:pt idx="468">
                  <c:v>0.91053356076290315</c:v>
                </c:pt>
                <c:pt idx="469">
                  <c:v>0.91053356076290315</c:v>
                </c:pt>
                <c:pt idx="470">
                  <c:v>0.91053356076290315</c:v>
                </c:pt>
                <c:pt idx="471">
                  <c:v>0.90990560658307684</c:v>
                </c:pt>
                <c:pt idx="472">
                  <c:v>0.90990560658307684</c:v>
                </c:pt>
                <c:pt idx="473">
                  <c:v>0.90990560658307684</c:v>
                </c:pt>
                <c:pt idx="474">
                  <c:v>0.90990560658307684</c:v>
                </c:pt>
                <c:pt idx="475">
                  <c:v>0.90990560658307684</c:v>
                </c:pt>
                <c:pt idx="476">
                  <c:v>0.90990560658307684</c:v>
                </c:pt>
                <c:pt idx="477">
                  <c:v>0.90990560658307684</c:v>
                </c:pt>
                <c:pt idx="478">
                  <c:v>0.90990560658307684</c:v>
                </c:pt>
                <c:pt idx="479">
                  <c:v>0.90990560658307684</c:v>
                </c:pt>
                <c:pt idx="480">
                  <c:v>0.90990560658307684</c:v>
                </c:pt>
                <c:pt idx="481">
                  <c:v>0.90990560658307684</c:v>
                </c:pt>
                <c:pt idx="482">
                  <c:v>0.90990560658307684</c:v>
                </c:pt>
                <c:pt idx="483">
                  <c:v>0.90990560658307684</c:v>
                </c:pt>
                <c:pt idx="484">
                  <c:v>0.90990560658307684</c:v>
                </c:pt>
                <c:pt idx="485">
                  <c:v>0.90927196758127304</c:v>
                </c:pt>
                <c:pt idx="486">
                  <c:v>0.90863832857947613</c:v>
                </c:pt>
                <c:pt idx="487">
                  <c:v>0.90800468957767499</c:v>
                </c:pt>
                <c:pt idx="488">
                  <c:v>0.9073710505758793</c:v>
                </c:pt>
                <c:pt idx="489">
                  <c:v>0.90673741157408072</c:v>
                </c:pt>
                <c:pt idx="490">
                  <c:v>0.90673741157408072</c:v>
                </c:pt>
                <c:pt idx="491">
                  <c:v>0.90610332946808203</c:v>
                </c:pt>
                <c:pt idx="492">
                  <c:v>0.90610332946808203</c:v>
                </c:pt>
                <c:pt idx="493">
                  <c:v>0.90546880332699797</c:v>
                </c:pt>
                <c:pt idx="494">
                  <c:v>0.90483427718591403</c:v>
                </c:pt>
                <c:pt idx="495">
                  <c:v>0.90483427718591403</c:v>
                </c:pt>
                <c:pt idx="496">
                  <c:v>0.90419930576332697</c:v>
                </c:pt>
                <c:pt idx="497">
                  <c:v>0.90356433434073957</c:v>
                </c:pt>
                <c:pt idx="498">
                  <c:v>0.90356433434073957</c:v>
                </c:pt>
                <c:pt idx="499">
                  <c:v>0.90292891638410477</c:v>
                </c:pt>
                <c:pt idx="500">
                  <c:v>0.90292891638410477</c:v>
                </c:pt>
                <c:pt idx="501">
                  <c:v>0.90292891638410477</c:v>
                </c:pt>
                <c:pt idx="502">
                  <c:v>0.90292891638410477</c:v>
                </c:pt>
                <c:pt idx="503">
                  <c:v>0.90292891638410477</c:v>
                </c:pt>
                <c:pt idx="504">
                  <c:v>0.90292891638410477</c:v>
                </c:pt>
                <c:pt idx="505">
                  <c:v>0.90292891638410477</c:v>
                </c:pt>
                <c:pt idx="506">
                  <c:v>0.90292891638410477</c:v>
                </c:pt>
                <c:pt idx="507">
                  <c:v>0.90292891638410477</c:v>
                </c:pt>
                <c:pt idx="508">
                  <c:v>0.90292891638410477</c:v>
                </c:pt>
                <c:pt idx="509">
                  <c:v>0.90292891638410477</c:v>
                </c:pt>
                <c:pt idx="510">
                  <c:v>0.90292891638410477</c:v>
                </c:pt>
                <c:pt idx="511">
                  <c:v>0.90292891638410477</c:v>
                </c:pt>
                <c:pt idx="512">
                  <c:v>0.90292891638410477</c:v>
                </c:pt>
                <c:pt idx="513">
                  <c:v>0.90292891638410477</c:v>
                </c:pt>
                <c:pt idx="514">
                  <c:v>0.90292891638410477</c:v>
                </c:pt>
                <c:pt idx="515">
                  <c:v>0.90292891638410477</c:v>
                </c:pt>
                <c:pt idx="516">
                  <c:v>0.902286262351088</c:v>
                </c:pt>
                <c:pt idx="517">
                  <c:v>0.902286262351088</c:v>
                </c:pt>
                <c:pt idx="518">
                  <c:v>0.902286262351088</c:v>
                </c:pt>
                <c:pt idx="519">
                  <c:v>0.902286262351088</c:v>
                </c:pt>
                <c:pt idx="520">
                  <c:v>0.902286262351088</c:v>
                </c:pt>
                <c:pt idx="521">
                  <c:v>0.902286262351088</c:v>
                </c:pt>
                <c:pt idx="522">
                  <c:v>0.902286262351088</c:v>
                </c:pt>
                <c:pt idx="523">
                  <c:v>0.902286262351088</c:v>
                </c:pt>
                <c:pt idx="524">
                  <c:v>0.902286262351088</c:v>
                </c:pt>
                <c:pt idx="525">
                  <c:v>0.902286262351088</c:v>
                </c:pt>
                <c:pt idx="526">
                  <c:v>0.902286262351088</c:v>
                </c:pt>
                <c:pt idx="527">
                  <c:v>0.902286262351088</c:v>
                </c:pt>
                <c:pt idx="528">
                  <c:v>0.902286262351088</c:v>
                </c:pt>
                <c:pt idx="529">
                  <c:v>0.902286262351088</c:v>
                </c:pt>
                <c:pt idx="530">
                  <c:v>0.902286262351088</c:v>
                </c:pt>
                <c:pt idx="531">
                  <c:v>0.902286262351088</c:v>
                </c:pt>
                <c:pt idx="532">
                  <c:v>0.902286262351088</c:v>
                </c:pt>
                <c:pt idx="533">
                  <c:v>0.902286262351088</c:v>
                </c:pt>
                <c:pt idx="534">
                  <c:v>0.902286262351088</c:v>
                </c:pt>
                <c:pt idx="535">
                  <c:v>0.90163526216180312</c:v>
                </c:pt>
                <c:pt idx="536">
                  <c:v>0.90163526216180312</c:v>
                </c:pt>
                <c:pt idx="537">
                  <c:v>0.90163526216180312</c:v>
                </c:pt>
                <c:pt idx="538">
                  <c:v>0.90163526216180312</c:v>
                </c:pt>
                <c:pt idx="539">
                  <c:v>0.90163526216180312</c:v>
                </c:pt>
                <c:pt idx="540">
                  <c:v>0.90163526216180312</c:v>
                </c:pt>
                <c:pt idx="541">
                  <c:v>0.90163526216180312</c:v>
                </c:pt>
                <c:pt idx="542">
                  <c:v>0.90163526216180312</c:v>
                </c:pt>
                <c:pt idx="543">
                  <c:v>0.90098095500493458</c:v>
                </c:pt>
                <c:pt idx="544">
                  <c:v>0.90098095500493458</c:v>
                </c:pt>
                <c:pt idx="545">
                  <c:v>0.90098095500493458</c:v>
                </c:pt>
                <c:pt idx="546">
                  <c:v>0.90098095500493458</c:v>
                </c:pt>
                <c:pt idx="547">
                  <c:v>0.90098095500493458</c:v>
                </c:pt>
                <c:pt idx="548">
                  <c:v>0.90098095500493458</c:v>
                </c:pt>
                <c:pt idx="549">
                  <c:v>0.90032426334676796</c:v>
                </c:pt>
                <c:pt idx="550">
                  <c:v>0.89966757168860112</c:v>
                </c:pt>
                <c:pt idx="551">
                  <c:v>0.89966757168860112</c:v>
                </c:pt>
                <c:pt idx="552">
                  <c:v>0.89966757168860112</c:v>
                </c:pt>
                <c:pt idx="553">
                  <c:v>0.89966757168860112</c:v>
                </c:pt>
                <c:pt idx="554">
                  <c:v>0.89966757168860112</c:v>
                </c:pt>
                <c:pt idx="555">
                  <c:v>0.89966757168860112</c:v>
                </c:pt>
                <c:pt idx="556">
                  <c:v>0.89966757168860112</c:v>
                </c:pt>
                <c:pt idx="557">
                  <c:v>0.89966757168860112</c:v>
                </c:pt>
                <c:pt idx="558">
                  <c:v>0.89966757168860112</c:v>
                </c:pt>
                <c:pt idx="559">
                  <c:v>0.89966757168860112</c:v>
                </c:pt>
                <c:pt idx="560">
                  <c:v>0.89966757168860112</c:v>
                </c:pt>
                <c:pt idx="561">
                  <c:v>0.89966757168860112</c:v>
                </c:pt>
                <c:pt idx="562">
                  <c:v>0.89966757168860112</c:v>
                </c:pt>
                <c:pt idx="563">
                  <c:v>0.89966757168860112</c:v>
                </c:pt>
                <c:pt idx="564">
                  <c:v>0.89966757168860112</c:v>
                </c:pt>
                <c:pt idx="565">
                  <c:v>0.89966757168860112</c:v>
                </c:pt>
                <c:pt idx="566">
                  <c:v>0.89966757168860112</c:v>
                </c:pt>
                <c:pt idx="567">
                  <c:v>0.89966757168860112</c:v>
                </c:pt>
                <c:pt idx="568">
                  <c:v>0.89966757168860112</c:v>
                </c:pt>
                <c:pt idx="569">
                  <c:v>0.89966757168860112</c:v>
                </c:pt>
                <c:pt idx="570">
                  <c:v>0.89966757168860112</c:v>
                </c:pt>
                <c:pt idx="571">
                  <c:v>0.89966757168860112</c:v>
                </c:pt>
                <c:pt idx="572">
                  <c:v>0.89966757168860112</c:v>
                </c:pt>
                <c:pt idx="573">
                  <c:v>0.89900016251079162</c:v>
                </c:pt>
                <c:pt idx="574">
                  <c:v>0.89900016251079162</c:v>
                </c:pt>
                <c:pt idx="575">
                  <c:v>0.89833225748663659</c:v>
                </c:pt>
                <c:pt idx="576">
                  <c:v>0.89766435246248599</c:v>
                </c:pt>
                <c:pt idx="577">
                  <c:v>0.89699644743833062</c:v>
                </c:pt>
                <c:pt idx="578">
                  <c:v>0.89632854241417859</c:v>
                </c:pt>
                <c:pt idx="579">
                  <c:v>0.89566063739002499</c:v>
                </c:pt>
                <c:pt idx="580">
                  <c:v>0.89499273236586963</c:v>
                </c:pt>
                <c:pt idx="581">
                  <c:v>0.89365692231756211</c:v>
                </c:pt>
                <c:pt idx="582">
                  <c:v>0.89298901729341096</c:v>
                </c:pt>
                <c:pt idx="583">
                  <c:v>0.89298901729341096</c:v>
                </c:pt>
                <c:pt idx="584">
                  <c:v>0.89298901729341096</c:v>
                </c:pt>
                <c:pt idx="585">
                  <c:v>0.8923201116624776</c:v>
                </c:pt>
                <c:pt idx="586">
                  <c:v>0.8923201116624776</c:v>
                </c:pt>
                <c:pt idx="587">
                  <c:v>0.89165070422687165</c:v>
                </c:pt>
                <c:pt idx="588">
                  <c:v>0.89165070422687165</c:v>
                </c:pt>
                <c:pt idx="589">
                  <c:v>0.89165070422687165</c:v>
                </c:pt>
                <c:pt idx="590">
                  <c:v>0.89165070422687165</c:v>
                </c:pt>
                <c:pt idx="591">
                  <c:v>0.89165070422687165</c:v>
                </c:pt>
                <c:pt idx="592">
                  <c:v>0.89165070422687165</c:v>
                </c:pt>
                <c:pt idx="593">
                  <c:v>0.89165070422687165</c:v>
                </c:pt>
                <c:pt idx="594">
                  <c:v>0.89165070422687165</c:v>
                </c:pt>
                <c:pt idx="595">
                  <c:v>0.89165070422687165</c:v>
                </c:pt>
                <c:pt idx="596">
                  <c:v>0.89165070422687165</c:v>
                </c:pt>
                <c:pt idx="597">
                  <c:v>0.89165070422687165</c:v>
                </c:pt>
                <c:pt idx="598">
                  <c:v>0.89165070422687165</c:v>
                </c:pt>
                <c:pt idx="599">
                  <c:v>0.89165070422687165</c:v>
                </c:pt>
                <c:pt idx="600">
                  <c:v>0.89165070422687165</c:v>
                </c:pt>
                <c:pt idx="601">
                  <c:v>0.89165070422687165</c:v>
                </c:pt>
                <c:pt idx="602">
                  <c:v>0.89165070422687165</c:v>
                </c:pt>
                <c:pt idx="603">
                  <c:v>0.89165070422687165</c:v>
                </c:pt>
                <c:pt idx="604">
                  <c:v>0.89165070422687165</c:v>
                </c:pt>
                <c:pt idx="605">
                  <c:v>0.89165070422687165</c:v>
                </c:pt>
                <c:pt idx="606">
                  <c:v>0.89165070422687165</c:v>
                </c:pt>
                <c:pt idx="607">
                  <c:v>0.89165070422687165</c:v>
                </c:pt>
                <c:pt idx="608">
                  <c:v>0.89165070422687165</c:v>
                </c:pt>
                <c:pt idx="609">
                  <c:v>0.89165070422687165</c:v>
                </c:pt>
                <c:pt idx="610">
                  <c:v>0.89165070422687165</c:v>
                </c:pt>
                <c:pt idx="611">
                  <c:v>0.89165070422687165</c:v>
                </c:pt>
                <c:pt idx="612">
                  <c:v>0.89165070422687165</c:v>
                </c:pt>
                <c:pt idx="613">
                  <c:v>0.89165070422687165</c:v>
                </c:pt>
                <c:pt idx="614">
                  <c:v>0.89165070422687165</c:v>
                </c:pt>
                <c:pt idx="615">
                  <c:v>0.89165070422687165</c:v>
                </c:pt>
                <c:pt idx="616">
                  <c:v>0.89165070422687165</c:v>
                </c:pt>
                <c:pt idx="617">
                  <c:v>0.89165070422687165</c:v>
                </c:pt>
                <c:pt idx="618">
                  <c:v>0.89165070422687165</c:v>
                </c:pt>
                <c:pt idx="619">
                  <c:v>0.89165070422687165</c:v>
                </c:pt>
                <c:pt idx="620">
                  <c:v>0.89165070422687165</c:v>
                </c:pt>
                <c:pt idx="621">
                  <c:v>0.89165070422687165</c:v>
                </c:pt>
                <c:pt idx="622">
                  <c:v>0.89165070422687165</c:v>
                </c:pt>
                <c:pt idx="623">
                  <c:v>0.89165070422687165</c:v>
                </c:pt>
                <c:pt idx="624">
                  <c:v>0.89165070422687165</c:v>
                </c:pt>
                <c:pt idx="625">
                  <c:v>0.89165070422687165</c:v>
                </c:pt>
                <c:pt idx="626">
                  <c:v>0.89165070422687165</c:v>
                </c:pt>
                <c:pt idx="627">
                  <c:v>0.89165070422687165</c:v>
                </c:pt>
                <c:pt idx="628">
                  <c:v>0.89165070422687165</c:v>
                </c:pt>
                <c:pt idx="629">
                  <c:v>0.89165070422687165</c:v>
                </c:pt>
                <c:pt idx="630">
                  <c:v>0.89165070422687165</c:v>
                </c:pt>
                <c:pt idx="631">
                  <c:v>0.89165070422687165</c:v>
                </c:pt>
                <c:pt idx="632">
                  <c:v>0.89165070422687165</c:v>
                </c:pt>
                <c:pt idx="633">
                  <c:v>0.89165070422687165</c:v>
                </c:pt>
                <c:pt idx="634">
                  <c:v>0.89165070422687165</c:v>
                </c:pt>
                <c:pt idx="635">
                  <c:v>0.89165070422687165</c:v>
                </c:pt>
                <c:pt idx="636">
                  <c:v>0.89165070422687165</c:v>
                </c:pt>
                <c:pt idx="637">
                  <c:v>0.89165070422687165</c:v>
                </c:pt>
                <c:pt idx="638">
                  <c:v>0.89095518885695568</c:v>
                </c:pt>
                <c:pt idx="639">
                  <c:v>0.89095518885695568</c:v>
                </c:pt>
                <c:pt idx="640">
                  <c:v>0.89095518885695568</c:v>
                </c:pt>
                <c:pt idx="641">
                  <c:v>0.89095518885695568</c:v>
                </c:pt>
                <c:pt idx="642">
                  <c:v>0.89095518885695568</c:v>
                </c:pt>
                <c:pt idx="643">
                  <c:v>0.89095518885695568</c:v>
                </c:pt>
                <c:pt idx="644">
                  <c:v>0.89095518885695568</c:v>
                </c:pt>
                <c:pt idx="645">
                  <c:v>0.89095518885695568</c:v>
                </c:pt>
                <c:pt idx="646">
                  <c:v>0.89095518885695568</c:v>
                </c:pt>
                <c:pt idx="647">
                  <c:v>0.89095518885695568</c:v>
                </c:pt>
                <c:pt idx="648">
                  <c:v>0.89095518885695568</c:v>
                </c:pt>
                <c:pt idx="649">
                  <c:v>0.89095518885695568</c:v>
                </c:pt>
                <c:pt idx="650">
                  <c:v>0.89095518885695568</c:v>
                </c:pt>
                <c:pt idx="651">
                  <c:v>0.89095518885695568</c:v>
                </c:pt>
                <c:pt idx="652">
                  <c:v>0.89095518885695568</c:v>
                </c:pt>
                <c:pt idx="653">
                  <c:v>0.89095518885695568</c:v>
                </c:pt>
                <c:pt idx="654">
                  <c:v>0.89095518885695568</c:v>
                </c:pt>
                <c:pt idx="655">
                  <c:v>0.89095518885695568</c:v>
                </c:pt>
                <c:pt idx="656">
                  <c:v>0.89025031924552211</c:v>
                </c:pt>
                <c:pt idx="657">
                  <c:v>0.89025031924552211</c:v>
                </c:pt>
                <c:pt idx="658">
                  <c:v>0.89025031924552211</c:v>
                </c:pt>
                <c:pt idx="659">
                  <c:v>0.89025031924552211</c:v>
                </c:pt>
                <c:pt idx="660">
                  <c:v>0.89025031924552211</c:v>
                </c:pt>
                <c:pt idx="661">
                  <c:v>0.89025031924552211</c:v>
                </c:pt>
                <c:pt idx="662">
                  <c:v>0.89025031924552211</c:v>
                </c:pt>
                <c:pt idx="663">
                  <c:v>0.89025031924552211</c:v>
                </c:pt>
                <c:pt idx="664">
                  <c:v>0.89025031924552211</c:v>
                </c:pt>
                <c:pt idx="665">
                  <c:v>0.89025031924552211</c:v>
                </c:pt>
                <c:pt idx="666">
                  <c:v>0.89025031924552211</c:v>
                </c:pt>
                <c:pt idx="667">
                  <c:v>0.89025031924552211</c:v>
                </c:pt>
                <c:pt idx="668">
                  <c:v>0.89025031924552211</c:v>
                </c:pt>
                <c:pt idx="669">
                  <c:v>0.89025031924552211</c:v>
                </c:pt>
                <c:pt idx="670">
                  <c:v>0.89025031924552211</c:v>
                </c:pt>
                <c:pt idx="671">
                  <c:v>0.89025031924552211</c:v>
                </c:pt>
                <c:pt idx="672">
                  <c:v>0.89025031924552211</c:v>
                </c:pt>
                <c:pt idx="673">
                  <c:v>0.89025031924552211</c:v>
                </c:pt>
                <c:pt idx="674">
                  <c:v>0.89025031924552211</c:v>
                </c:pt>
                <c:pt idx="675">
                  <c:v>0.8895352587481361</c:v>
                </c:pt>
                <c:pt idx="676">
                  <c:v>0.8895352587481361</c:v>
                </c:pt>
                <c:pt idx="677">
                  <c:v>0.88881962298084161</c:v>
                </c:pt>
                <c:pt idx="678">
                  <c:v>0.88810398721354511</c:v>
                </c:pt>
                <c:pt idx="679">
                  <c:v>0.8873883514462475</c:v>
                </c:pt>
                <c:pt idx="680">
                  <c:v>0.8873883514462475</c:v>
                </c:pt>
                <c:pt idx="681">
                  <c:v>0.8873883514462475</c:v>
                </c:pt>
                <c:pt idx="682">
                  <c:v>0.88667155956301635</c:v>
                </c:pt>
                <c:pt idx="683">
                  <c:v>0.88667155956301635</c:v>
                </c:pt>
                <c:pt idx="684">
                  <c:v>0.88667155956301635</c:v>
                </c:pt>
                <c:pt idx="685">
                  <c:v>0.88667155956301635</c:v>
                </c:pt>
                <c:pt idx="686">
                  <c:v>0.88667155956301635</c:v>
                </c:pt>
                <c:pt idx="687">
                  <c:v>0.88667155956301635</c:v>
                </c:pt>
                <c:pt idx="688">
                  <c:v>0.88667155956301635</c:v>
                </c:pt>
                <c:pt idx="689">
                  <c:v>0.88667155956301635</c:v>
                </c:pt>
                <c:pt idx="690">
                  <c:v>0.88667155956301635</c:v>
                </c:pt>
                <c:pt idx="691">
                  <c:v>0.88667155956301635</c:v>
                </c:pt>
                <c:pt idx="692">
                  <c:v>0.88667155956301635</c:v>
                </c:pt>
                <c:pt idx="693">
                  <c:v>0.88667155956301635</c:v>
                </c:pt>
                <c:pt idx="694">
                  <c:v>0.88667155956301635</c:v>
                </c:pt>
                <c:pt idx="695">
                  <c:v>0.88667155956301635</c:v>
                </c:pt>
                <c:pt idx="696">
                  <c:v>0.88667155956301635</c:v>
                </c:pt>
                <c:pt idx="697">
                  <c:v>0.88667155956301635</c:v>
                </c:pt>
                <c:pt idx="698">
                  <c:v>0.88667155956301635</c:v>
                </c:pt>
                <c:pt idx="699">
                  <c:v>0.88667155956301635</c:v>
                </c:pt>
                <c:pt idx="700">
                  <c:v>0.88667155956301635</c:v>
                </c:pt>
                <c:pt idx="701">
                  <c:v>0.88667155956301635</c:v>
                </c:pt>
                <c:pt idx="702">
                  <c:v>0.88667155956301635</c:v>
                </c:pt>
                <c:pt idx="703">
                  <c:v>0.88667155956301635</c:v>
                </c:pt>
                <c:pt idx="704">
                  <c:v>0.88667155956301635</c:v>
                </c:pt>
                <c:pt idx="705">
                  <c:v>0.88667155956301635</c:v>
                </c:pt>
                <c:pt idx="706">
                  <c:v>0.88667155956301635</c:v>
                </c:pt>
                <c:pt idx="707">
                  <c:v>0.88667155956301635</c:v>
                </c:pt>
                <c:pt idx="708">
                  <c:v>0.88667155956301635</c:v>
                </c:pt>
                <c:pt idx="709">
                  <c:v>0.88667155956301635</c:v>
                </c:pt>
                <c:pt idx="710">
                  <c:v>0.88667155956301635</c:v>
                </c:pt>
                <c:pt idx="711">
                  <c:v>0.88667155956301635</c:v>
                </c:pt>
                <c:pt idx="712">
                  <c:v>0.88667155956301635</c:v>
                </c:pt>
                <c:pt idx="713">
                  <c:v>0.88667155956301635</c:v>
                </c:pt>
                <c:pt idx="714">
                  <c:v>0.88667155956301635</c:v>
                </c:pt>
                <c:pt idx="715">
                  <c:v>0.88667155956301635</c:v>
                </c:pt>
                <c:pt idx="716">
                  <c:v>0.88667155956301635</c:v>
                </c:pt>
                <c:pt idx="717">
                  <c:v>0.88667155956301635</c:v>
                </c:pt>
                <c:pt idx="718">
                  <c:v>0.88667155956301635</c:v>
                </c:pt>
                <c:pt idx="719">
                  <c:v>0.88667155956301635</c:v>
                </c:pt>
                <c:pt idx="720">
                  <c:v>0.88667155956301635</c:v>
                </c:pt>
                <c:pt idx="721">
                  <c:v>0.88667155956301635</c:v>
                </c:pt>
                <c:pt idx="722">
                  <c:v>0.88667155956301635</c:v>
                </c:pt>
                <c:pt idx="723">
                  <c:v>0.88667155956301635</c:v>
                </c:pt>
                <c:pt idx="724">
                  <c:v>0.88667155956301635</c:v>
                </c:pt>
                <c:pt idx="725">
                  <c:v>0.88667155956301635</c:v>
                </c:pt>
                <c:pt idx="726">
                  <c:v>0.88667155956301635</c:v>
                </c:pt>
                <c:pt idx="727">
                  <c:v>0.88667155956301635</c:v>
                </c:pt>
                <c:pt idx="728">
                  <c:v>0.88667155956301635</c:v>
                </c:pt>
                <c:pt idx="729">
                  <c:v>0.88667155956301635</c:v>
                </c:pt>
                <c:pt idx="730">
                  <c:v>0.88667155956301635</c:v>
                </c:pt>
                <c:pt idx="731">
                  <c:v>0.88667155956301635</c:v>
                </c:pt>
                <c:pt idx="732">
                  <c:v>0.88667155956301635</c:v>
                </c:pt>
                <c:pt idx="733">
                  <c:v>0.88667155956301635</c:v>
                </c:pt>
                <c:pt idx="734">
                  <c:v>0.88667155956301635</c:v>
                </c:pt>
                <c:pt idx="735">
                  <c:v>0.88667155956301635</c:v>
                </c:pt>
                <c:pt idx="736">
                  <c:v>0.88667155956301635</c:v>
                </c:pt>
                <c:pt idx="737">
                  <c:v>0.88667155956301635</c:v>
                </c:pt>
                <c:pt idx="738">
                  <c:v>0.88667155956301635</c:v>
                </c:pt>
                <c:pt idx="739">
                  <c:v>0.88667155956301635</c:v>
                </c:pt>
                <c:pt idx="740">
                  <c:v>0.88667155956301635</c:v>
                </c:pt>
                <c:pt idx="741">
                  <c:v>0.88667155956301635</c:v>
                </c:pt>
                <c:pt idx="742">
                  <c:v>0.88667155956301635</c:v>
                </c:pt>
                <c:pt idx="743">
                  <c:v>0.88667155956301635</c:v>
                </c:pt>
                <c:pt idx="744">
                  <c:v>0.88667155956301635</c:v>
                </c:pt>
                <c:pt idx="745">
                  <c:v>0.88667155956301635</c:v>
                </c:pt>
                <c:pt idx="746">
                  <c:v>0.88667155956301635</c:v>
                </c:pt>
                <c:pt idx="747">
                  <c:v>0.88667155956301635</c:v>
                </c:pt>
                <c:pt idx="748">
                  <c:v>0.88667155956301635</c:v>
                </c:pt>
                <c:pt idx="749">
                  <c:v>0.88667155956301635</c:v>
                </c:pt>
                <c:pt idx="750">
                  <c:v>0.88667155956301635</c:v>
                </c:pt>
                <c:pt idx="751">
                  <c:v>0.88667155956301635</c:v>
                </c:pt>
                <c:pt idx="752">
                  <c:v>0.88667155956301635</c:v>
                </c:pt>
                <c:pt idx="753">
                  <c:v>0.88591177245113562</c:v>
                </c:pt>
                <c:pt idx="754">
                  <c:v>0.88591177245113562</c:v>
                </c:pt>
                <c:pt idx="755">
                  <c:v>0.88591177245113562</c:v>
                </c:pt>
                <c:pt idx="756">
                  <c:v>0.88591177245113562</c:v>
                </c:pt>
                <c:pt idx="757">
                  <c:v>0.88591177245113562</c:v>
                </c:pt>
                <c:pt idx="758">
                  <c:v>0.88591177245113562</c:v>
                </c:pt>
                <c:pt idx="759">
                  <c:v>0.88591177245113562</c:v>
                </c:pt>
                <c:pt idx="760">
                  <c:v>0.88591177245113562</c:v>
                </c:pt>
                <c:pt idx="761">
                  <c:v>0.88591177245113562</c:v>
                </c:pt>
                <c:pt idx="762">
                  <c:v>0.88591177245113562</c:v>
                </c:pt>
                <c:pt idx="763">
                  <c:v>0.88591177245113562</c:v>
                </c:pt>
                <c:pt idx="764">
                  <c:v>0.88591177245113562</c:v>
                </c:pt>
                <c:pt idx="765">
                  <c:v>0.88591177245113562</c:v>
                </c:pt>
                <c:pt idx="766">
                  <c:v>0.88591177245113562</c:v>
                </c:pt>
                <c:pt idx="767">
                  <c:v>0.88591177245113562</c:v>
                </c:pt>
                <c:pt idx="768">
                  <c:v>0.88591177245113562</c:v>
                </c:pt>
                <c:pt idx="769">
                  <c:v>0.88591177245113562</c:v>
                </c:pt>
                <c:pt idx="770">
                  <c:v>0.88591177245113562</c:v>
                </c:pt>
                <c:pt idx="771">
                  <c:v>0.88514074392854913</c:v>
                </c:pt>
                <c:pt idx="772">
                  <c:v>0.88514074392854913</c:v>
                </c:pt>
                <c:pt idx="773">
                  <c:v>0.88514074392854913</c:v>
                </c:pt>
                <c:pt idx="774">
                  <c:v>0.88514074392854913</c:v>
                </c:pt>
                <c:pt idx="775">
                  <c:v>0.88514074392854913</c:v>
                </c:pt>
                <c:pt idx="776">
                  <c:v>0.88514074392854913</c:v>
                </c:pt>
                <c:pt idx="777">
                  <c:v>0.88514074392854913</c:v>
                </c:pt>
                <c:pt idx="778">
                  <c:v>0.88514074392854913</c:v>
                </c:pt>
                <c:pt idx="779">
                  <c:v>0.88514074392854913</c:v>
                </c:pt>
                <c:pt idx="780">
                  <c:v>0.88514074392854913</c:v>
                </c:pt>
                <c:pt idx="781">
                  <c:v>0.88514074392854913</c:v>
                </c:pt>
                <c:pt idx="782">
                  <c:v>0.88514074392854913</c:v>
                </c:pt>
                <c:pt idx="783">
                  <c:v>0.88514074392854913</c:v>
                </c:pt>
                <c:pt idx="784">
                  <c:v>0.88514074392854913</c:v>
                </c:pt>
                <c:pt idx="785">
                  <c:v>0.88514074392854913</c:v>
                </c:pt>
                <c:pt idx="786">
                  <c:v>0.88514074392854913</c:v>
                </c:pt>
                <c:pt idx="787">
                  <c:v>0.88514074392854913</c:v>
                </c:pt>
                <c:pt idx="788">
                  <c:v>0.88514074392854913</c:v>
                </c:pt>
                <c:pt idx="789">
                  <c:v>0.88514074392854913</c:v>
                </c:pt>
                <c:pt idx="790">
                  <c:v>0.88514074392854913</c:v>
                </c:pt>
                <c:pt idx="791">
                  <c:v>0.88514074392854913</c:v>
                </c:pt>
                <c:pt idx="792">
                  <c:v>0.88514074392854913</c:v>
                </c:pt>
                <c:pt idx="793">
                  <c:v>0.88514074392854913</c:v>
                </c:pt>
                <c:pt idx="794">
                  <c:v>0.88514074392854913</c:v>
                </c:pt>
                <c:pt idx="795">
                  <c:v>0.88514074392854913</c:v>
                </c:pt>
                <c:pt idx="796">
                  <c:v>0.88514074392854913</c:v>
                </c:pt>
                <c:pt idx="797">
                  <c:v>0.88514074392854913</c:v>
                </c:pt>
                <c:pt idx="798">
                  <c:v>0.88514074392854913</c:v>
                </c:pt>
                <c:pt idx="799">
                  <c:v>0.88514074392854913</c:v>
                </c:pt>
                <c:pt idx="800">
                  <c:v>0.88514074392854913</c:v>
                </c:pt>
                <c:pt idx="801">
                  <c:v>0.88514074392854913</c:v>
                </c:pt>
                <c:pt idx="802">
                  <c:v>0.88514074392854913</c:v>
                </c:pt>
                <c:pt idx="803">
                  <c:v>0.88514074392854913</c:v>
                </c:pt>
                <c:pt idx="804">
                  <c:v>0.88514074392854913</c:v>
                </c:pt>
                <c:pt idx="805">
                  <c:v>0.88434689572771374</c:v>
                </c:pt>
                <c:pt idx="806">
                  <c:v>0.88434689572771374</c:v>
                </c:pt>
                <c:pt idx="807">
                  <c:v>0.88434689572771374</c:v>
                </c:pt>
                <c:pt idx="808">
                  <c:v>0.88434689572771374</c:v>
                </c:pt>
                <c:pt idx="809">
                  <c:v>0.88434689572771374</c:v>
                </c:pt>
                <c:pt idx="810">
                  <c:v>0.88434689572771374</c:v>
                </c:pt>
                <c:pt idx="811">
                  <c:v>0.88354946840965709</c:v>
                </c:pt>
                <c:pt idx="812">
                  <c:v>0.88275204109159811</c:v>
                </c:pt>
                <c:pt idx="813">
                  <c:v>0.88195461377354123</c:v>
                </c:pt>
                <c:pt idx="814">
                  <c:v>0.88115718645547914</c:v>
                </c:pt>
                <c:pt idx="815">
                  <c:v>0.88035975913741948</c:v>
                </c:pt>
                <c:pt idx="816">
                  <c:v>0.88035975913741948</c:v>
                </c:pt>
                <c:pt idx="817">
                  <c:v>0.88035975913741948</c:v>
                </c:pt>
                <c:pt idx="818">
                  <c:v>0.88035975913741948</c:v>
                </c:pt>
                <c:pt idx="819">
                  <c:v>0.88035975913741948</c:v>
                </c:pt>
                <c:pt idx="820">
                  <c:v>0.88035975913741948</c:v>
                </c:pt>
                <c:pt idx="821">
                  <c:v>0.88035975913741948</c:v>
                </c:pt>
                <c:pt idx="822">
                  <c:v>0.88035975913741948</c:v>
                </c:pt>
                <c:pt idx="823">
                  <c:v>0.88035975913741948</c:v>
                </c:pt>
                <c:pt idx="824">
                  <c:v>0.88035975913741948</c:v>
                </c:pt>
                <c:pt idx="825">
                  <c:v>0.88035975913741948</c:v>
                </c:pt>
                <c:pt idx="826">
                  <c:v>0.88035975913741948</c:v>
                </c:pt>
                <c:pt idx="827">
                  <c:v>0.88035975913741948</c:v>
                </c:pt>
                <c:pt idx="828">
                  <c:v>0.88035975913741948</c:v>
                </c:pt>
                <c:pt idx="829">
                  <c:v>0.88035975913741948</c:v>
                </c:pt>
                <c:pt idx="830">
                  <c:v>0.88035975913741948</c:v>
                </c:pt>
                <c:pt idx="831">
                  <c:v>0.88035975913741948</c:v>
                </c:pt>
                <c:pt idx="832">
                  <c:v>0.88035975913741948</c:v>
                </c:pt>
                <c:pt idx="833">
                  <c:v>0.88035975913741948</c:v>
                </c:pt>
                <c:pt idx="834">
                  <c:v>0.88035975913741948</c:v>
                </c:pt>
                <c:pt idx="835">
                  <c:v>0.88035975913741948</c:v>
                </c:pt>
                <c:pt idx="836">
                  <c:v>0.88035975913741948</c:v>
                </c:pt>
                <c:pt idx="837">
                  <c:v>0.88035975913741948</c:v>
                </c:pt>
                <c:pt idx="838">
                  <c:v>0.88035975913741948</c:v>
                </c:pt>
                <c:pt idx="839">
                  <c:v>0.88035975913741948</c:v>
                </c:pt>
                <c:pt idx="840">
                  <c:v>0.88035975913741948</c:v>
                </c:pt>
                <c:pt idx="841">
                  <c:v>0.88035975913741948</c:v>
                </c:pt>
                <c:pt idx="842">
                  <c:v>0.88035975913741948</c:v>
                </c:pt>
                <c:pt idx="843">
                  <c:v>0.88035975913741948</c:v>
                </c:pt>
                <c:pt idx="844">
                  <c:v>0.88035975913741948</c:v>
                </c:pt>
                <c:pt idx="845">
                  <c:v>0.88035975913741948</c:v>
                </c:pt>
                <c:pt idx="846">
                  <c:v>0.88035975913741948</c:v>
                </c:pt>
                <c:pt idx="847">
                  <c:v>0.88035975913741948</c:v>
                </c:pt>
                <c:pt idx="848">
                  <c:v>0.88035975913741948</c:v>
                </c:pt>
                <c:pt idx="849">
                  <c:v>0.88035975913741948</c:v>
                </c:pt>
                <c:pt idx="850">
                  <c:v>0.88035975913741948</c:v>
                </c:pt>
                <c:pt idx="851">
                  <c:v>0.88035975913741948</c:v>
                </c:pt>
                <c:pt idx="852">
                  <c:v>0.88035975913741948</c:v>
                </c:pt>
                <c:pt idx="853">
                  <c:v>0.88035975913741948</c:v>
                </c:pt>
                <c:pt idx="854">
                  <c:v>0.88035975913741948</c:v>
                </c:pt>
                <c:pt idx="855">
                  <c:v>0.88035975913741948</c:v>
                </c:pt>
                <c:pt idx="856">
                  <c:v>0.88035975913741948</c:v>
                </c:pt>
                <c:pt idx="857">
                  <c:v>0.88035975913741948</c:v>
                </c:pt>
                <c:pt idx="858">
                  <c:v>0.88035975913741948</c:v>
                </c:pt>
                <c:pt idx="859">
                  <c:v>0.88035975913741948</c:v>
                </c:pt>
                <c:pt idx="860">
                  <c:v>0.88035975913741948</c:v>
                </c:pt>
                <c:pt idx="861">
                  <c:v>0.88035975913741948</c:v>
                </c:pt>
                <c:pt idx="862">
                  <c:v>0.88035975913741948</c:v>
                </c:pt>
                <c:pt idx="863">
                  <c:v>0.88035975913741948</c:v>
                </c:pt>
                <c:pt idx="864">
                  <c:v>0.88035975913741948</c:v>
                </c:pt>
                <c:pt idx="865">
                  <c:v>0.88035975913741948</c:v>
                </c:pt>
                <c:pt idx="866">
                  <c:v>0.88035975913741948</c:v>
                </c:pt>
                <c:pt idx="867">
                  <c:v>0.88035975913741948</c:v>
                </c:pt>
                <c:pt idx="868">
                  <c:v>0.88035975913741948</c:v>
                </c:pt>
                <c:pt idx="869">
                  <c:v>0.88035975913741948</c:v>
                </c:pt>
                <c:pt idx="870">
                  <c:v>0.88035975913741948</c:v>
                </c:pt>
                <c:pt idx="871">
                  <c:v>0.87952052199810904</c:v>
                </c:pt>
                <c:pt idx="872">
                  <c:v>0.87952052199810904</c:v>
                </c:pt>
                <c:pt idx="873">
                  <c:v>0.87952052199810904</c:v>
                </c:pt>
                <c:pt idx="874">
                  <c:v>0.87952052199810904</c:v>
                </c:pt>
                <c:pt idx="875">
                  <c:v>0.87952052199810904</c:v>
                </c:pt>
                <c:pt idx="876">
                  <c:v>0.87952052199810904</c:v>
                </c:pt>
                <c:pt idx="877">
                  <c:v>0.87952052199810904</c:v>
                </c:pt>
                <c:pt idx="878">
                  <c:v>0.87952052199810904</c:v>
                </c:pt>
                <c:pt idx="879">
                  <c:v>0.87952052199810904</c:v>
                </c:pt>
                <c:pt idx="880">
                  <c:v>0.87952052199810904</c:v>
                </c:pt>
                <c:pt idx="881">
                  <c:v>0.87952052199810904</c:v>
                </c:pt>
                <c:pt idx="882">
                  <c:v>0.87952052199810904</c:v>
                </c:pt>
                <c:pt idx="883">
                  <c:v>0.87952052199810904</c:v>
                </c:pt>
                <c:pt idx="884">
                  <c:v>0.87952052199810904</c:v>
                </c:pt>
                <c:pt idx="885">
                  <c:v>0.87952052199810904</c:v>
                </c:pt>
                <c:pt idx="886">
                  <c:v>0.87952052199810904</c:v>
                </c:pt>
                <c:pt idx="887">
                  <c:v>0.87952052199810904</c:v>
                </c:pt>
                <c:pt idx="888">
                  <c:v>0.87952052199810904</c:v>
                </c:pt>
                <c:pt idx="889">
                  <c:v>0.87952052199810904</c:v>
                </c:pt>
                <c:pt idx="890">
                  <c:v>0.87952052199810904</c:v>
                </c:pt>
                <c:pt idx="891">
                  <c:v>0.87952052199810904</c:v>
                </c:pt>
                <c:pt idx="892">
                  <c:v>0.87952052199810904</c:v>
                </c:pt>
                <c:pt idx="893">
                  <c:v>0.87952052199810904</c:v>
                </c:pt>
                <c:pt idx="894">
                  <c:v>0.87952052199810904</c:v>
                </c:pt>
                <c:pt idx="895">
                  <c:v>0.87952052199810904</c:v>
                </c:pt>
                <c:pt idx="896">
                  <c:v>0.87952052199810904</c:v>
                </c:pt>
                <c:pt idx="897">
                  <c:v>0.87952052199810904</c:v>
                </c:pt>
                <c:pt idx="898">
                  <c:v>0.87952052199810904</c:v>
                </c:pt>
                <c:pt idx="899">
                  <c:v>0.87952052199810904</c:v>
                </c:pt>
                <c:pt idx="900">
                  <c:v>0.87952052199810904</c:v>
                </c:pt>
                <c:pt idx="901">
                  <c:v>0.87952052199810904</c:v>
                </c:pt>
                <c:pt idx="902">
                  <c:v>0.87952052199810904</c:v>
                </c:pt>
                <c:pt idx="903">
                  <c:v>0.87952052199810904</c:v>
                </c:pt>
                <c:pt idx="904">
                  <c:v>0.87952052199810904</c:v>
                </c:pt>
                <c:pt idx="905">
                  <c:v>0.87952052199810904</c:v>
                </c:pt>
                <c:pt idx="906">
                  <c:v>0.87952052199810904</c:v>
                </c:pt>
                <c:pt idx="907">
                  <c:v>0.87952052199810904</c:v>
                </c:pt>
                <c:pt idx="908">
                  <c:v>0.87952052199810904</c:v>
                </c:pt>
                <c:pt idx="909">
                  <c:v>0.87952052199810904</c:v>
                </c:pt>
                <c:pt idx="910">
                  <c:v>0.87952052199810904</c:v>
                </c:pt>
                <c:pt idx="911">
                  <c:v>0.87952052199810904</c:v>
                </c:pt>
                <c:pt idx="912">
                  <c:v>0.87952052199810904</c:v>
                </c:pt>
                <c:pt idx="913">
                  <c:v>0.87952052199810904</c:v>
                </c:pt>
                <c:pt idx="914">
                  <c:v>0.87952052199810904</c:v>
                </c:pt>
                <c:pt idx="915">
                  <c:v>0.87864537720010527</c:v>
                </c:pt>
                <c:pt idx="916">
                  <c:v>0.87864537720010527</c:v>
                </c:pt>
                <c:pt idx="917">
                  <c:v>0.87864537720010527</c:v>
                </c:pt>
                <c:pt idx="918">
                  <c:v>0.87689159401207983</c:v>
                </c:pt>
                <c:pt idx="919">
                  <c:v>0.87601470241806711</c:v>
                </c:pt>
                <c:pt idx="920">
                  <c:v>0.87513781082405262</c:v>
                </c:pt>
                <c:pt idx="921">
                  <c:v>0.87426091923004001</c:v>
                </c:pt>
                <c:pt idx="922">
                  <c:v>0.87426091923004001</c:v>
                </c:pt>
                <c:pt idx="923">
                  <c:v>0.87426091923004001</c:v>
                </c:pt>
                <c:pt idx="924">
                  <c:v>0.87426091923004001</c:v>
                </c:pt>
                <c:pt idx="925">
                  <c:v>0.87426091923004001</c:v>
                </c:pt>
                <c:pt idx="926">
                  <c:v>0.87338049534360562</c:v>
                </c:pt>
                <c:pt idx="927">
                  <c:v>0.87338049534360562</c:v>
                </c:pt>
                <c:pt idx="928">
                  <c:v>0.87338049534360562</c:v>
                </c:pt>
                <c:pt idx="929">
                  <c:v>0.87338049534360562</c:v>
                </c:pt>
                <c:pt idx="930">
                  <c:v>0.87338049534360562</c:v>
                </c:pt>
                <c:pt idx="931">
                  <c:v>0.87338049534360562</c:v>
                </c:pt>
                <c:pt idx="932">
                  <c:v>0.87249561135643183</c:v>
                </c:pt>
                <c:pt idx="933">
                  <c:v>0.87249561135643183</c:v>
                </c:pt>
                <c:pt idx="934">
                  <c:v>0.87249561135643183</c:v>
                </c:pt>
                <c:pt idx="935">
                  <c:v>0.87249561135643183</c:v>
                </c:pt>
                <c:pt idx="936">
                  <c:v>0.87249561135643183</c:v>
                </c:pt>
                <c:pt idx="937">
                  <c:v>0.87249561135643183</c:v>
                </c:pt>
                <c:pt idx="938">
                  <c:v>0.87249561135643183</c:v>
                </c:pt>
                <c:pt idx="939">
                  <c:v>0.87249561135643183</c:v>
                </c:pt>
                <c:pt idx="940">
                  <c:v>0.87249561135643183</c:v>
                </c:pt>
                <c:pt idx="941">
                  <c:v>0.87249561135643183</c:v>
                </c:pt>
                <c:pt idx="942">
                  <c:v>0.87249561135643183</c:v>
                </c:pt>
                <c:pt idx="943">
                  <c:v>0.87249561135643183</c:v>
                </c:pt>
                <c:pt idx="944">
                  <c:v>0.87249561135643183</c:v>
                </c:pt>
                <c:pt idx="945">
                  <c:v>0.87249561135643183</c:v>
                </c:pt>
                <c:pt idx="946">
                  <c:v>0.87249561135643183</c:v>
                </c:pt>
                <c:pt idx="947">
                  <c:v>0.87249561135643183</c:v>
                </c:pt>
                <c:pt idx="948">
                  <c:v>0.87249561135643183</c:v>
                </c:pt>
                <c:pt idx="949">
                  <c:v>0.87249561135643183</c:v>
                </c:pt>
                <c:pt idx="950">
                  <c:v>0.87249561135643183</c:v>
                </c:pt>
                <c:pt idx="951">
                  <c:v>0.87249561135643183</c:v>
                </c:pt>
                <c:pt idx="952">
                  <c:v>0.87249561135643183</c:v>
                </c:pt>
                <c:pt idx="953">
                  <c:v>0.87249561135643183</c:v>
                </c:pt>
                <c:pt idx="954">
                  <c:v>0.87249561135643183</c:v>
                </c:pt>
                <c:pt idx="955">
                  <c:v>0.87249561135643183</c:v>
                </c:pt>
                <c:pt idx="956">
                  <c:v>0.87249561135643183</c:v>
                </c:pt>
                <c:pt idx="957">
                  <c:v>0.87249561135643183</c:v>
                </c:pt>
                <c:pt idx="958">
                  <c:v>0.87249561135643183</c:v>
                </c:pt>
                <c:pt idx="959">
                  <c:v>0.87249561135643183</c:v>
                </c:pt>
                <c:pt idx="960">
                  <c:v>0.87249561135643183</c:v>
                </c:pt>
                <c:pt idx="961">
                  <c:v>0.87249561135643183</c:v>
                </c:pt>
                <c:pt idx="962">
                  <c:v>0.87249561135643183</c:v>
                </c:pt>
                <c:pt idx="963">
                  <c:v>0.87249561135643183</c:v>
                </c:pt>
                <c:pt idx="964">
                  <c:v>0.87249561135643183</c:v>
                </c:pt>
                <c:pt idx="965">
                  <c:v>0.87249561135643183</c:v>
                </c:pt>
                <c:pt idx="966">
                  <c:v>0.87249561135643183</c:v>
                </c:pt>
                <c:pt idx="967">
                  <c:v>0.87249561135643183</c:v>
                </c:pt>
                <c:pt idx="968">
                  <c:v>0.87249561135643183</c:v>
                </c:pt>
                <c:pt idx="969">
                  <c:v>0.87249561135643183</c:v>
                </c:pt>
                <c:pt idx="970">
                  <c:v>0.87249561135643183</c:v>
                </c:pt>
                <c:pt idx="971">
                  <c:v>0.87249561135643183</c:v>
                </c:pt>
                <c:pt idx="972">
                  <c:v>0.87249561135643183</c:v>
                </c:pt>
                <c:pt idx="973">
                  <c:v>0.87249561135643183</c:v>
                </c:pt>
                <c:pt idx="974">
                  <c:v>0.87249561135643183</c:v>
                </c:pt>
                <c:pt idx="975">
                  <c:v>0.87249561135643183</c:v>
                </c:pt>
                <c:pt idx="976">
                  <c:v>0.87249561135643183</c:v>
                </c:pt>
                <c:pt idx="977">
                  <c:v>0.87249561135643183</c:v>
                </c:pt>
                <c:pt idx="978">
                  <c:v>0.87249561135643183</c:v>
                </c:pt>
                <c:pt idx="979">
                  <c:v>0.87249561135643183</c:v>
                </c:pt>
                <c:pt idx="980">
                  <c:v>0.87249561135643183</c:v>
                </c:pt>
                <c:pt idx="981">
                  <c:v>0.87249561135643183</c:v>
                </c:pt>
                <c:pt idx="982">
                  <c:v>0.87249561135643183</c:v>
                </c:pt>
                <c:pt idx="983">
                  <c:v>0.87249561135643183</c:v>
                </c:pt>
                <c:pt idx="984">
                  <c:v>0.87249561135643183</c:v>
                </c:pt>
                <c:pt idx="985">
                  <c:v>0.87249561135643183</c:v>
                </c:pt>
                <c:pt idx="986">
                  <c:v>0.87249561135643183</c:v>
                </c:pt>
                <c:pt idx="987">
                  <c:v>0.87249561135643183</c:v>
                </c:pt>
                <c:pt idx="988">
                  <c:v>0.87249561135643183</c:v>
                </c:pt>
                <c:pt idx="989">
                  <c:v>0.87249561135643183</c:v>
                </c:pt>
                <c:pt idx="990">
                  <c:v>0.87249561135643183</c:v>
                </c:pt>
                <c:pt idx="991">
                  <c:v>0.87249561135643183</c:v>
                </c:pt>
                <c:pt idx="992">
                  <c:v>0.87249561135643183</c:v>
                </c:pt>
                <c:pt idx="993">
                  <c:v>0.87249561135643183</c:v>
                </c:pt>
                <c:pt idx="994">
                  <c:v>0.87249561135643183</c:v>
                </c:pt>
                <c:pt idx="995">
                  <c:v>0.87249561135643183</c:v>
                </c:pt>
                <c:pt idx="996">
                  <c:v>0.87249561135643183</c:v>
                </c:pt>
                <c:pt idx="997">
                  <c:v>0.87249561135643183</c:v>
                </c:pt>
                <c:pt idx="998">
                  <c:v>0.87249561135643183</c:v>
                </c:pt>
                <c:pt idx="999">
                  <c:v>0.87249561135643183</c:v>
                </c:pt>
                <c:pt idx="1000">
                  <c:v>0.87249561135643183</c:v>
                </c:pt>
                <c:pt idx="1001">
                  <c:v>0.87249561135643183</c:v>
                </c:pt>
                <c:pt idx="1002">
                  <c:v>0.87249561135643183</c:v>
                </c:pt>
                <c:pt idx="1003">
                  <c:v>0.87249561135643183</c:v>
                </c:pt>
                <c:pt idx="1004">
                  <c:v>0.87249561135643183</c:v>
                </c:pt>
                <c:pt idx="1005">
                  <c:v>0.87249561135643183</c:v>
                </c:pt>
                <c:pt idx="1006">
                  <c:v>0.87249561135643183</c:v>
                </c:pt>
                <c:pt idx="1007">
                  <c:v>0.87249561135643183</c:v>
                </c:pt>
                <c:pt idx="1008">
                  <c:v>0.87249561135643183</c:v>
                </c:pt>
                <c:pt idx="1009">
                  <c:v>0.87249561135643183</c:v>
                </c:pt>
                <c:pt idx="1010">
                  <c:v>0.87249561135643183</c:v>
                </c:pt>
                <c:pt idx="1011">
                  <c:v>0.87249561135643183</c:v>
                </c:pt>
                <c:pt idx="1012">
                  <c:v>0.87249561135643183</c:v>
                </c:pt>
                <c:pt idx="1013">
                  <c:v>0.87249561135643183</c:v>
                </c:pt>
                <c:pt idx="1014">
                  <c:v>0.87249561135643183</c:v>
                </c:pt>
                <c:pt idx="1015">
                  <c:v>0.87249561135643183</c:v>
                </c:pt>
                <c:pt idx="1016">
                  <c:v>0.87249561135643183</c:v>
                </c:pt>
                <c:pt idx="1017">
                  <c:v>0.87249561135643183</c:v>
                </c:pt>
                <c:pt idx="1018">
                  <c:v>0.87249561135643183</c:v>
                </c:pt>
                <c:pt idx="1019">
                  <c:v>0.87249561135643183</c:v>
                </c:pt>
                <c:pt idx="1020">
                  <c:v>0.87249561135643183</c:v>
                </c:pt>
                <c:pt idx="1021">
                  <c:v>0.87249561135643183</c:v>
                </c:pt>
                <c:pt idx="1022">
                  <c:v>0.87249561135643183</c:v>
                </c:pt>
                <c:pt idx="1023">
                  <c:v>0.87249561135643183</c:v>
                </c:pt>
                <c:pt idx="1024">
                  <c:v>0.87249561135643183</c:v>
                </c:pt>
                <c:pt idx="1025">
                  <c:v>0.87249561135643183</c:v>
                </c:pt>
                <c:pt idx="1026">
                  <c:v>0.87249561135643183</c:v>
                </c:pt>
                <c:pt idx="1027">
                  <c:v>0.87249561135643183</c:v>
                </c:pt>
                <c:pt idx="1028">
                  <c:v>0.87249561135643183</c:v>
                </c:pt>
                <c:pt idx="1029">
                  <c:v>0.87249561135643183</c:v>
                </c:pt>
                <c:pt idx="1030">
                  <c:v>0.87249561135643183</c:v>
                </c:pt>
                <c:pt idx="1031">
                  <c:v>0.87249561135643183</c:v>
                </c:pt>
                <c:pt idx="1032">
                  <c:v>0.87249561135643183</c:v>
                </c:pt>
                <c:pt idx="1033">
                  <c:v>0.87249561135643183</c:v>
                </c:pt>
                <c:pt idx="1034">
                  <c:v>0.87249561135643183</c:v>
                </c:pt>
                <c:pt idx="1035">
                  <c:v>0.87249561135643183</c:v>
                </c:pt>
                <c:pt idx="1036">
                  <c:v>0.87249561135643183</c:v>
                </c:pt>
                <c:pt idx="1037">
                  <c:v>0.87249561135643183</c:v>
                </c:pt>
                <c:pt idx="1038">
                  <c:v>0.87249561135643183</c:v>
                </c:pt>
                <c:pt idx="1039">
                  <c:v>0.87249561135643183</c:v>
                </c:pt>
                <c:pt idx="1040">
                  <c:v>0.87249561135643183</c:v>
                </c:pt>
                <c:pt idx="1041">
                  <c:v>0.87249561135643183</c:v>
                </c:pt>
                <c:pt idx="1042">
                  <c:v>0.87249561135643183</c:v>
                </c:pt>
                <c:pt idx="1043">
                  <c:v>0.87249561135643183</c:v>
                </c:pt>
                <c:pt idx="1044">
                  <c:v>0.87149847351488341</c:v>
                </c:pt>
                <c:pt idx="1045">
                  <c:v>0.87149847351488341</c:v>
                </c:pt>
                <c:pt idx="1046">
                  <c:v>0.87149847351488341</c:v>
                </c:pt>
                <c:pt idx="1047">
                  <c:v>0.87049904865993188</c:v>
                </c:pt>
                <c:pt idx="1048">
                  <c:v>0.87049904865993188</c:v>
                </c:pt>
                <c:pt idx="1049">
                  <c:v>0.86949847504078348</c:v>
                </c:pt>
                <c:pt idx="1050">
                  <c:v>0.86849790142163097</c:v>
                </c:pt>
                <c:pt idx="1051">
                  <c:v>0.86749732780248201</c:v>
                </c:pt>
                <c:pt idx="1052">
                  <c:v>0.86649675418333305</c:v>
                </c:pt>
                <c:pt idx="1053">
                  <c:v>0.86649675418333305</c:v>
                </c:pt>
                <c:pt idx="1054">
                  <c:v>0.86549502383167665</c:v>
                </c:pt>
                <c:pt idx="1055">
                  <c:v>0.86549502383167665</c:v>
                </c:pt>
                <c:pt idx="1056">
                  <c:v>0.86549502383167665</c:v>
                </c:pt>
                <c:pt idx="1057">
                  <c:v>0.86549502383167665</c:v>
                </c:pt>
                <c:pt idx="1058">
                  <c:v>0.86549502383167665</c:v>
                </c:pt>
                <c:pt idx="1059">
                  <c:v>0.86549502383167665</c:v>
                </c:pt>
                <c:pt idx="1060">
                  <c:v>0.86549502383167665</c:v>
                </c:pt>
                <c:pt idx="1061">
                  <c:v>0.86549502383167665</c:v>
                </c:pt>
                <c:pt idx="1062">
                  <c:v>0.86549502383167665</c:v>
                </c:pt>
                <c:pt idx="1063">
                  <c:v>0.86448393151411562</c:v>
                </c:pt>
                <c:pt idx="1064">
                  <c:v>0.86448393151411562</c:v>
                </c:pt>
                <c:pt idx="1065">
                  <c:v>0.86448393151411562</c:v>
                </c:pt>
                <c:pt idx="1066">
                  <c:v>0.86448393151411562</c:v>
                </c:pt>
                <c:pt idx="1067">
                  <c:v>0.86448393151411562</c:v>
                </c:pt>
                <c:pt idx="1068">
                  <c:v>0.86448393151411562</c:v>
                </c:pt>
                <c:pt idx="1069">
                  <c:v>0.86448393151411562</c:v>
                </c:pt>
                <c:pt idx="1070">
                  <c:v>0.86448393151411562</c:v>
                </c:pt>
                <c:pt idx="1071">
                  <c:v>0.86448393151411562</c:v>
                </c:pt>
                <c:pt idx="1072">
                  <c:v>0.86244264714218288</c:v>
                </c:pt>
              </c:numCache>
            </c:numRef>
          </c:yVal>
          <c:extLst xmlns:c16r2="http://schemas.microsoft.com/office/drawing/2015/06/chart">
            <c:ext xmlns:c16="http://schemas.microsoft.com/office/drawing/2014/chart" uri="{C3380CC4-5D6E-409C-BE32-E72D297353CC}">
              <c16:uniqueId val="{00000001-154F-4354-AC16-701CC87631BE}"/>
            </c:ext>
          </c:extLst>
        </c:ser>
        <c:axId val="1203198592"/>
        <c:axId val="1203200384"/>
      </c:scatterChart>
      <c:valAx>
        <c:axId val="1203198592"/>
        <c:scaling>
          <c:orientation val="minMax"/>
          <c:max val="60"/>
        </c:scaling>
        <c:axPos val="b"/>
        <c:numFmt formatCode="_(* #,##0_);_(* \(#,##0\);_(* &quot;-&quot;??_);_(@_)" sourceLinked="1"/>
        <c:tickLblPos val="nextTo"/>
        <c:spPr>
          <a:ln>
            <a:solidFill>
              <a:sysClr val="window" lastClr="FFFFFF"/>
            </a:solidFill>
          </a:ln>
        </c:spPr>
        <c:txPr>
          <a:bodyPr rot="0" vert="horz"/>
          <a:lstStyle/>
          <a:p>
            <a:pPr>
              <a:defRPr sz="2000">
                <a:solidFill>
                  <a:schemeClr val="bg1"/>
                </a:solidFill>
              </a:defRPr>
            </a:pPr>
            <a:endParaRPr lang="en-US"/>
          </a:p>
        </c:txPr>
        <c:crossAx val="1203200384"/>
        <c:crosses val="autoZero"/>
        <c:crossBetween val="midCat"/>
        <c:majorUnit val="20"/>
      </c:valAx>
      <c:valAx>
        <c:axId val="1203200384"/>
        <c:scaling>
          <c:orientation val="minMax"/>
          <c:max val="1"/>
          <c:min val="0.8"/>
        </c:scaling>
        <c:axPos val="l"/>
        <c:numFmt formatCode="0%" sourceLinked="1"/>
        <c:tickLblPos val="nextTo"/>
        <c:spPr>
          <a:ln>
            <a:solidFill>
              <a:sysClr val="window" lastClr="FFFFFF"/>
            </a:solidFill>
          </a:ln>
        </c:spPr>
        <c:txPr>
          <a:bodyPr/>
          <a:lstStyle/>
          <a:p>
            <a:pPr>
              <a:defRPr sz="2000">
                <a:solidFill>
                  <a:schemeClr val="bg1"/>
                </a:solidFill>
              </a:defRPr>
            </a:pPr>
            <a:endParaRPr lang="en-US"/>
          </a:p>
        </c:txPr>
        <c:crossAx val="1203198592"/>
        <c:crossesAt val="0"/>
        <c:crossBetween val="midCat"/>
        <c:majorUnit val="5.0000000000000024E-2"/>
      </c:valAx>
      <c:spPr>
        <a:noFill/>
        <a:ln w="25400">
          <a:noFill/>
        </a:ln>
      </c:spPr>
    </c:plotArea>
    <c:plotVisOnly val="1"/>
    <c:dispBlanksAs val="gap"/>
  </c:chart>
  <c:spPr>
    <a:ln>
      <a:noFill/>
    </a:ln>
  </c:spPr>
  <c:txPr>
    <a:bodyPr/>
    <a:lstStyle/>
    <a:p>
      <a:pPr>
        <a:defRPr>
          <a:solidFill>
            <a:srgbClr val="F2C84A"/>
          </a:solidFill>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mn-cs"/>
              </a:defRPr>
            </a:lvl1pPr>
          </a:lstStyle>
          <a:p>
            <a:pPr>
              <a:defRPr/>
            </a:pPr>
            <a:fld id="{2BDB3B0C-D3F5-469D-B71D-8F63503C18A1}" type="datetimeFigureOut">
              <a:rPr lang="en-US"/>
              <a:pPr>
                <a:defRPr/>
              </a:pPr>
              <a:t>6/19/2017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mn-cs"/>
              </a:defRPr>
            </a:lvl1pPr>
          </a:lstStyle>
          <a:p>
            <a:pPr>
              <a:defRPr/>
            </a:pPr>
            <a:fld id="{82ACF283-DDAF-4472-9647-A1028EA481A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mn-cs"/>
              </a:defRPr>
            </a:lvl1pPr>
          </a:lstStyle>
          <a:p>
            <a:pPr>
              <a:defRPr/>
            </a:pPr>
            <a:fld id="{C212DBCC-856E-4AAB-9C5C-540062490120}" type="datetimeFigureOut">
              <a:rPr lang="en-US"/>
              <a:pPr>
                <a:defRPr/>
              </a:pPr>
              <a:t>6/19/2017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mn-cs"/>
              </a:defRPr>
            </a:lvl1pPr>
          </a:lstStyle>
          <a:p>
            <a:pPr>
              <a:defRPr/>
            </a:pPr>
            <a:fld id="{210EA6CF-04BB-48A5-B964-947FC2A072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338263" y="914400"/>
            <a:ext cx="4179887" cy="3135313"/>
          </a:xfrm>
          <a:solidFill>
            <a:srgbClr val="FFFFFF"/>
          </a:solidFill>
          <a:ln>
            <a:solidFill>
              <a:srgbClr val="000000"/>
            </a:solidFill>
            <a:miter lim="800000"/>
            <a:headEnd/>
            <a:tailEnd/>
          </a:ln>
        </p:spPr>
      </p:sp>
      <p:sp>
        <p:nvSpPr>
          <p:cNvPr id="53251" name="Text Box 2"/>
          <p:cNvSpPr>
            <a:spLocks noGrp="1" noChangeArrowheads="1"/>
          </p:cNvSpPr>
          <p:nvPr>
            <p:ph type="body" idx="1"/>
          </p:nvPr>
        </p:nvSpPr>
        <p:spPr bwMode="auto">
          <a:xfrm>
            <a:off x="1046164" y="4352925"/>
            <a:ext cx="4770437" cy="1612900"/>
          </a:xfrm>
          <a:noFill/>
        </p:spPr>
        <p:txBody>
          <a:bodyPr lIns="0" tIns="0" rIns="0" bIns="0">
            <a:spAutoFit/>
          </a:bodyPr>
          <a:lstStyle/>
          <a:p>
            <a:pPr marL="193661" indent="-193661" eaLnBrk="1">
              <a:lnSpc>
                <a:spcPct val="97000"/>
              </a:lnSpc>
              <a:spcBef>
                <a:spcPct val="0"/>
              </a:spcBef>
              <a:buSzPct val="45000"/>
              <a:tabLst>
                <a:tab pos="649241" algn="l"/>
                <a:tab pos="1298481" algn="l"/>
                <a:tab pos="1947723" algn="l"/>
                <a:tab pos="2596963" algn="l"/>
                <a:tab pos="3247790" algn="l"/>
                <a:tab pos="3897031" algn="l"/>
                <a:tab pos="4546272" algn="l"/>
              </a:tabLst>
            </a:pPr>
            <a:r>
              <a:rPr lang="en-GB" dirty="0" smtClean="0">
                <a:latin typeface="Arial" pitchFamily="34" charset="0"/>
                <a:ea typeface="ＭＳ Ｐゴシック" pitchFamily="34" charset="-128"/>
              </a:rPr>
              <a:t>Figure 2 Cumulative Hazard Curves for the Primary Composite End Point. Shown are Kaplan–Meier estimates of the cumulative proportion of patients with a primary event. The primary outcome was a composite of death from cardiovascular causes, nonfatal myocardial infarction, nonfatal stroke, or hospitalization for angina. The numbers below the graph are the numbers of patients at risk in each study group at years 2, 4, 6, and 8 and at 10.4 years, when the last observed event occurred. The inset shows the same data on an expanded y axis.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xmlns="" val="330599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H=0.181</a:t>
            </a:r>
          </a:p>
          <a:p>
            <a:r>
              <a:rPr lang="en-GB" dirty="0"/>
              <a:t>P&lt;0.001</a:t>
            </a:r>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165949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CC0958C7-3607-994E-8728-F31FA065CA86}" type="slidenum">
              <a:rPr lang="en-US">
                <a:solidFill>
                  <a:srgbClr val="000000"/>
                </a:solidFill>
              </a:rPr>
              <a:pPr>
                <a:defRPr/>
              </a:pPr>
              <a:t>13</a:t>
            </a:fld>
            <a:endParaRPr lang="en-US">
              <a:solidFill>
                <a:srgbClr val="000000"/>
              </a:solidFill>
            </a:endParaRPr>
          </a:p>
        </p:txBody>
      </p:sp>
      <p:sp>
        <p:nvSpPr>
          <p:cNvPr id="118787" name="Rectangle 2"/>
          <p:cNvSpPr>
            <a:spLocks noGrp="1" noRot="1" noChangeAspect="1" noChangeArrowheads="1" noTextEdit="1"/>
          </p:cNvSpPr>
          <p:nvPr>
            <p:ph type="sldImg"/>
          </p:nvPr>
        </p:nvSpPr>
        <p:spPr>
          <a:xfrm>
            <a:off x="1143000" y="685800"/>
            <a:ext cx="4572000" cy="3429000"/>
          </a:xfrm>
          <a:ln/>
        </p:spPr>
      </p:sp>
      <p:sp>
        <p:nvSpPr>
          <p:cNvPr id="1187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a:solidFill>
                  <a:schemeClr val="tx1"/>
                </a:solidFill>
              </a:rPr>
              <a:t>The primary outcome was the time from randomization to a composite outcome consisting of the first occurrence of cardiovascular death, nonfatal (including silent) myocardial infarction (MI), or nonfatal stroke. </a:t>
            </a:r>
            <a:endParaRPr lang="en-GB" b="1"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a:t>Reference: Primary manuscript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a:t>Source:  KM</a:t>
            </a:r>
            <a:r>
              <a:rPr lang="en-GB" b="1" baseline="0" dirty="0"/>
              <a:t> plot: </a:t>
            </a:r>
            <a:r>
              <a:rPr lang="en-GB" b="0" dirty="0"/>
              <a:t>EOT Figure 14.2.45 / ID14201320</a:t>
            </a:r>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a:t>HR: </a:t>
            </a:r>
            <a:r>
              <a:rPr lang="en-GB" b="0" dirty="0"/>
              <a:t>EOT Table 14.2.43/</a:t>
            </a:r>
            <a:r>
              <a:rPr lang="en-GB" sz="1200" b="0" kern="1200" dirty="0">
                <a:solidFill>
                  <a:schemeClr val="tx1"/>
                </a:solidFill>
                <a:effectLst/>
              </a:rPr>
              <a:t>ID14201300_primary_analysis_fas.txt</a:t>
            </a:r>
            <a:endParaRPr lang="en-GB" b="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a:t>P-value: </a:t>
            </a:r>
            <a:r>
              <a:rPr lang="en-GB" b="0" dirty="0"/>
              <a:t>EOT Table 14.2.44/</a:t>
            </a:r>
            <a:r>
              <a:rPr lang="en-GB" sz="1200" b="0" kern="1200" dirty="0">
                <a:solidFill>
                  <a:schemeClr val="tx1"/>
                </a:solidFill>
                <a:effectLst/>
              </a:rPr>
              <a:t>ID14201310_primary_analysis_pvalues_fas.txt</a:t>
            </a:r>
          </a:p>
          <a:p>
            <a:endParaRPr lang="en-GB" dirty="0"/>
          </a:p>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xmlns="" val="1181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Figure 1. Cardiovascular Outcomes.</a:t>
            </a:r>
          </a:p>
          <a:p>
            <a:r>
              <a:rPr lang="en-US" sz="1200" kern="1200" baseline="0" dirty="0" smtClean="0">
                <a:solidFill>
                  <a:schemeClr val="tx1"/>
                </a:solidFill>
                <a:latin typeface="+mn-lt"/>
                <a:ea typeface="+mn-ea"/>
                <a:cs typeface="+mn-cs"/>
              </a:rPr>
              <a:t>Shown are Kaplan–Meier plots of the primary outcome (a composite of cardiovascular death, nonfatal myocardial infarction, or nonfatal stroke) (Panel A), nonfatal myocardial infarction (Panel B), nonfatal stroke (Panel C), and death from cardiovascular causes (Panel D). The trial included a planned observation period of 109 weeks for all patients (a 104-week treatment period with a 5-week follow-up period). In Panel C, there were no events in the </a:t>
            </a:r>
            <a:r>
              <a:rPr lang="en-US" sz="1200" kern="1200" baseline="0" dirty="0" err="1" smtClean="0">
                <a:solidFill>
                  <a:schemeClr val="tx1"/>
                </a:solidFill>
                <a:latin typeface="+mn-lt"/>
                <a:ea typeface="+mn-ea"/>
                <a:cs typeface="+mn-cs"/>
              </a:rPr>
              <a:t>semaglutide</a:t>
            </a:r>
            <a:r>
              <a:rPr lang="en-US" sz="1200" kern="1200" baseline="0" dirty="0" smtClean="0">
                <a:solidFill>
                  <a:schemeClr val="tx1"/>
                </a:solidFill>
                <a:latin typeface="+mn-lt"/>
                <a:ea typeface="+mn-ea"/>
                <a:cs typeface="+mn-cs"/>
              </a:rPr>
              <a:t> group after week 104. Insets show the same data on an expanded y axis.</a:t>
            </a:r>
            <a:endParaRPr lang="en-US" dirty="0"/>
          </a:p>
        </p:txBody>
      </p:sp>
      <p:sp>
        <p:nvSpPr>
          <p:cNvPr id="4" name="Slide Number Placeholder 3"/>
          <p:cNvSpPr>
            <a:spLocks noGrp="1"/>
          </p:cNvSpPr>
          <p:nvPr>
            <p:ph type="sldNum" sz="quarter" idx="10"/>
          </p:nvPr>
        </p:nvSpPr>
        <p:spPr/>
        <p:txBody>
          <a:bodyPr/>
          <a:lstStyle/>
          <a:p>
            <a:pPr>
              <a:defRPr/>
            </a:pPr>
            <a:fld id="{210EA6CF-04BB-48A5-B964-947FC2A0728B}"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xmlns="" val="1238551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030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40772"/>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SL MAHI white.wmf"/>
          <p:cNvPicPr>
            <a:picLocks noChangeAspect="1"/>
          </p:cNvPicPr>
          <p:nvPr userDrawn="1"/>
        </p:nvPicPr>
        <p:blipFill>
          <a:blip r:embed="rId2"/>
          <a:stretch>
            <a:fillRect/>
          </a:stretch>
        </p:blipFill>
        <p:spPr>
          <a:xfrm>
            <a:off x="285488" y="5318260"/>
            <a:ext cx="4117667" cy="922431"/>
          </a:xfrm>
          <a:prstGeom prst="rect">
            <a:avLst/>
          </a:prstGeom>
        </p:spPr>
      </p:pic>
      <p:pic>
        <p:nvPicPr>
          <p:cNvPr id="8" name="Picture 7" descr="New Saint Luke's.jpg"/>
          <p:cNvPicPr>
            <a:picLocks noChangeAspect="1"/>
          </p:cNvPicPr>
          <p:nvPr userDrawn="1"/>
        </p:nvPicPr>
        <p:blipFill>
          <a:blip r:embed="rId3"/>
          <a:stretch>
            <a:fillRect/>
          </a:stretch>
        </p:blipFill>
        <p:spPr>
          <a:xfrm>
            <a:off x="4583789" y="4836699"/>
            <a:ext cx="4379999" cy="183257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9546E-2A7A-4487-835C-38D3DD719057}"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57FA1-2CCE-4448-A614-CD60805A958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11DFC134-3859-4DAA-A3D8-6C7593ABC4C3}" type="datetimeFigureOut">
              <a:rPr lang="en-US">
                <a:solidFill>
                  <a:srgbClr val="000000"/>
                </a:solidFill>
                <a:latin typeface="Arial"/>
                <a:ea typeface="+mn-ea"/>
              </a:rPr>
              <a:pPr defTabSz="914400" fontAlgn="auto">
                <a:spcBef>
                  <a:spcPts val="0"/>
                </a:spcBef>
                <a:spcAft>
                  <a:spcPts val="0"/>
                </a:spcAft>
                <a:defRPr/>
              </a:pPr>
              <a:t>6/19/2017</a:t>
            </a:fld>
            <a:endParaRPr lang="en-US" dirty="0">
              <a:solidFill>
                <a:srgbClr val="000000"/>
              </a:solidFill>
              <a:latin typeface="Arial"/>
              <a:ea typeface="+mn-ea"/>
            </a:endParaRPr>
          </a:p>
        </p:txBody>
      </p:sp>
      <p:sp>
        <p:nvSpPr>
          <p:cNvPr id="5"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a typeface="+mn-ea"/>
            </a:endParaRPr>
          </a:p>
        </p:txBody>
      </p:sp>
      <p:sp>
        <p:nvSpPr>
          <p:cNvPr id="6"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73A6E82E-40BC-4363-A589-C859DCFB37EA}"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Tree>
    <p:extLst>
      <p:ext uri="{BB962C8B-B14F-4D97-AF65-F5344CB8AC3E}">
        <p14:creationId xmlns:p14="http://schemas.microsoft.com/office/powerpoint/2010/main" xmlns="" val="122099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E6DDF6C2-7CBE-4302-89A1-A6B27290342F}" type="datetimeFigureOut">
              <a:rPr lang="en-US">
                <a:solidFill>
                  <a:srgbClr val="000000"/>
                </a:solidFill>
                <a:latin typeface="Arial"/>
                <a:ea typeface="+mn-ea"/>
              </a:rPr>
              <a:pPr defTabSz="914400" fontAlgn="auto">
                <a:spcBef>
                  <a:spcPts val="0"/>
                </a:spcBef>
                <a:spcAft>
                  <a:spcPts val="0"/>
                </a:spcAft>
                <a:defRPr/>
              </a:pPr>
              <a:t>6/19/2017</a:t>
            </a:fld>
            <a:endParaRPr lang="en-US" dirty="0">
              <a:solidFill>
                <a:srgbClr val="000000"/>
              </a:solidFill>
              <a:latin typeface="Arial"/>
              <a:ea typeface="+mn-ea"/>
            </a:endParaRPr>
          </a:p>
        </p:txBody>
      </p:sp>
      <p:sp>
        <p:nvSpPr>
          <p:cNvPr id="6"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a typeface="+mn-ea"/>
            </a:endParaRPr>
          </a:p>
        </p:txBody>
      </p:sp>
      <p:sp>
        <p:nvSpPr>
          <p:cNvPr id="7"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EC9B4E54-2AF6-4194-816D-5933373C155F}"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Tree>
    <p:extLst>
      <p:ext uri="{BB962C8B-B14F-4D97-AF65-F5344CB8AC3E}">
        <p14:creationId xmlns:p14="http://schemas.microsoft.com/office/powerpoint/2010/main" xmlns="" val="2132458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C1FEB98C-89E8-4809-9D71-5BB053069B43}" type="datetimeFigureOut">
              <a:rPr lang="en-US">
                <a:solidFill>
                  <a:srgbClr val="000000"/>
                </a:solidFill>
                <a:latin typeface="Arial"/>
                <a:ea typeface="+mn-ea"/>
              </a:rPr>
              <a:pPr defTabSz="914400" fontAlgn="auto">
                <a:spcBef>
                  <a:spcPts val="0"/>
                </a:spcBef>
                <a:spcAft>
                  <a:spcPts val="0"/>
                </a:spcAft>
                <a:defRPr/>
              </a:pPr>
              <a:t>6/19/2017</a:t>
            </a:fld>
            <a:endParaRPr lang="en-US" dirty="0">
              <a:solidFill>
                <a:srgbClr val="000000"/>
              </a:solidFill>
              <a:latin typeface="Arial"/>
              <a:ea typeface="+mn-ea"/>
            </a:endParaRPr>
          </a:p>
        </p:txBody>
      </p:sp>
      <p:sp>
        <p:nvSpPr>
          <p:cNvPr id="3"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a typeface="+mn-ea"/>
            </a:endParaRPr>
          </a:p>
        </p:txBody>
      </p:sp>
      <p:sp>
        <p:nvSpPr>
          <p:cNvPr id="4"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12F51D70-4F4A-4AD9-8E8A-2DDB7E5AD2BB}"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Tree>
    <p:extLst>
      <p:ext uri="{BB962C8B-B14F-4D97-AF65-F5344CB8AC3E}">
        <p14:creationId xmlns:p14="http://schemas.microsoft.com/office/powerpoint/2010/main" xmlns="" val="35467647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p:spPr>
        <p:txBody>
          <a:bodyPr anchor="b"/>
          <a:lstStyle>
            <a:lvl1pPr>
              <a:lnSpc>
                <a:spcPct val="100000"/>
              </a:lnSpc>
              <a:defRPr sz="47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5" y="1714488"/>
            <a:ext cx="7795763" cy="1573200"/>
          </a:xfrm>
          <a:noFill/>
          <a:ln>
            <a:noFill/>
          </a:ln>
        </p:spPr>
        <p:txBody>
          <a:bodyPr>
            <a:noAutofit/>
          </a:bodyPr>
          <a:lstStyle>
            <a:lvl1pPr marL="0" indent="0">
              <a:lnSpc>
                <a:spcPct val="100000"/>
              </a:lnSpc>
              <a:buNone/>
              <a:defRPr sz="47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5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2889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Slide Title - Colour">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xmlns="" val="0"/>
              </a:ext>
            </a:extLst>
          </a:blip>
          <a:stretch>
            <a:fillRect/>
          </a:stretch>
        </p:blipFill>
        <p:spPr>
          <a:xfrm>
            <a:off x="7038760" y="142426"/>
            <a:ext cx="1998000" cy="879972"/>
          </a:xfrm>
          <a:prstGeom prst="rect">
            <a:avLst/>
          </a:prstGeom>
        </p:spPr>
      </p:pic>
      <p:sp>
        <p:nvSpPr>
          <p:cNvPr id="8" name="Rectangle 7"/>
          <p:cNvSpPr/>
          <p:nvPr userDrawn="1"/>
        </p:nvSpPr>
        <p:spPr>
          <a:xfrm>
            <a:off x="144000" y="1700976"/>
            <a:ext cx="8856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914377" fontAlgn="auto">
              <a:spcBef>
                <a:spcPts val="0"/>
              </a:spcBef>
              <a:spcAft>
                <a:spcPts val="0"/>
              </a:spcAft>
              <a:defRPr/>
            </a:pPr>
            <a:endParaRPr lang="en-US" sz="3200" dirty="0">
              <a:solidFill>
                <a:srgbClr val="FFFFFF"/>
              </a:solidFill>
            </a:endParaRPr>
          </a:p>
        </p:txBody>
      </p:sp>
      <p:sp>
        <p:nvSpPr>
          <p:cNvPr id="13" name="Title 8"/>
          <p:cNvSpPr>
            <a:spLocks noGrp="1"/>
          </p:cNvSpPr>
          <p:nvPr>
            <p:ph type="title" hasCustomPrompt="1"/>
          </p:nvPr>
        </p:nvSpPr>
        <p:spPr>
          <a:xfrm>
            <a:off x="216002" y="1848643"/>
            <a:ext cx="6822759"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5951992"/>
            <a:ext cx="648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6226992"/>
            <a:ext cx="648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5951992"/>
            <a:ext cx="1872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6226992"/>
            <a:ext cx="1872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01976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Title 1"/>
          <p:cNvSpPr>
            <a:spLocks noGrp="1"/>
          </p:cNvSpPr>
          <p:nvPr>
            <p:ph type="title"/>
          </p:nvPr>
        </p:nvSpPr>
        <p:spPr>
          <a:xfrm>
            <a:off x="0" y="4"/>
            <a:ext cx="9144000" cy="1077945"/>
          </a:xfrm>
          <a:prstGeom prst="rect">
            <a:avLst/>
          </a:prstGeom>
          <a:solidFill>
            <a:schemeClr val="tx2">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03190" tIns="320392" rIns="403190" bIns="320392">
            <a:spAutoFit/>
          </a:bodyPr>
          <a:lstStyle>
            <a:lvl1pPr>
              <a:defRPr b="1">
                <a:solidFill>
                  <a:schemeClr val="bg1"/>
                </a:solidFill>
              </a:defRPr>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1"/>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24757479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1077945"/>
          </a:xfrm>
          <a:prstGeom prst="rect">
            <a:avLst/>
          </a:prstGeom>
          <a:solidFill>
            <a:schemeClr val="tx2">
              <a:alpha val="80000"/>
            </a:schemeClr>
          </a:solidFill>
        </p:spPr>
        <p:txBody>
          <a:bodyPr lIns="403190" tIns="320392" rIns="403190" bIns="320392">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1"/>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36088537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8"/>
            <a:ext cx="84159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3701100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0500" y="1042569"/>
            <a:ext cx="8415900" cy="4229521"/>
          </a:xfrm>
          <a:prstGeom prst="rect">
            <a:avLst/>
          </a:prstGeom>
        </p:spPr>
        <p:txBody>
          <a:bodyPr vert="horz"/>
          <a:lstStyle>
            <a:lvl1pPr marL="284400" indent="-284400">
              <a:spcBef>
                <a:spcPts val="1200"/>
              </a:spcBef>
              <a:buFont typeface="Arial" panose="020B0604020202020204" pitchFamily="34" charset="0"/>
              <a:buChar char="•"/>
              <a:defRPr sz="1800" baseline="0">
                <a:solidFill>
                  <a:schemeClr val="tx1"/>
                </a:solidFill>
                <a:latin typeface="Arial" pitchFamily="34" charset="0"/>
                <a:cs typeface="Arial" pitchFamily="34"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noProof="0" dirty="0" smtClean="0"/>
              <a:t>Click to edit Master text styles</a:t>
            </a:r>
          </a:p>
        </p:txBody>
      </p:sp>
      <p:sp>
        <p:nvSpPr>
          <p:cNvPr id="8" name="Title 8"/>
          <p:cNvSpPr>
            <a:spLocks noGrp="1"/>
          </p:cNvSpPr>
          <p:nvPr>
            <p:ph type="title"/>
          </p:nvPr>
        </p:nvSpPr>
        <p:spPr>
          <a:xfrm>
            <a:off x="310500" y="273598"/>
            <a:ext cx="84159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1275581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0500" y="273600"/>
            <a:ext cx="8415337" cy="511175"/>
          </a:xfrm>
          <a:prstGeom prst="rect">
            <a:avLst/>
          </a:prstGeo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10500" y="1044000"/>
            <a:ext cx="8415900" cy="4230000"/>
          </a:xfrm>
          <a:prstGeom prst="rect">
            <a:avLst/>
          </a:prstGeom>
        </p:spPr>
        <p:txBody>
          <a:bodyPr/>
          <a:lstStyle>
            <a:lvl1pPr marL="284400" indent="-284400">
              <a:spcBef>
                <a:spcPts val="1200"/>
              </a:spcBef>
              <a:spcAft>
                <a:spcPts val="0"/>
              </a:spcAft>
              <a:defRPr sz="1800"/>
            </a:lvl1pPr>
            <a:lvl2pPr marL="612000" indent="-284400">
              <a:spcBef>
                <a:spcPts val="600"/>
              </a:spcBef>
              <a:spcAft>
                <a:spcPts val="0"/>
              </a:spcAft>
              <a:buClr>
                <a:schemeClr val="tx2"/>
              </a:buClr>
              <a:buFont typeface="Arial" panose="020B0604020202020204" pitchFamily="34" charset="0"/>
              <a:buChar char="–"/>
              <a:defRPr sz="1600"/>
            </a:lvl2pPr>
            <a:lvl3pPr marL="812800" indent="-177800">
              <a:spcBef>
                <a:spcPts val="300"/>
              </a:spcBef>
              <a:spcAft>
                <a:spcPts val="0"/>
              </a:spcAft>
              <a:buClr>
                <a:schemeClr val="tx2"/>
              </a:buClr>
              <a:defRPr sz="1400"/>
            </a:lvl3pPr>
            <a:lvl4pPr marL="812800" indent="-177800">
              <a:spcBef>
                <a:spcPts val="300"/>
              </a:spcBef>
              <a:spcAft>
                <a:spcPts val="0"/>
              </a:spcAft>
              <a:buClr>
                <a:schemeClr val="tx2"/>
              </a:buClr>
              <a:defRPr sz="1400"/>
            </a:lvl4pPr>
            <a:lvl5pPr marL="812800" indent="-177800">
              <a:spcBef>
                <a:spcPts val="300"/>
              </a:spcBef>
              <a:spcAft>
                <a:spcPts val="0"/>
              </a:spcAft>
              <a:buClr>
                <a:schemeClr val="tx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4321160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B7097-35F1-4165-803D-1F1CBB48FF92}"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1DB92-C2C9-4EBF-AA97-65D7CAA201D4}"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10" name="Content Placeholder 9"/>
          <p:cNvSpPr>
            <a:spLocks noGrp="1"/>
          </p:cNvSpPr>
          <p:nvPr>
            <p:ph sz="quarter" idx="14"/>
          </p:nvPr>
        </p:nvSpPr>
        <p:spPr>
          <a:xfrm>
            <a:off x="4581900" y="10440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a:lvl3pPr>
            <a:lvl4pPr marL="900000" indent="-284400">
              <a:spcBef>
                <a:spcPts val="300"/>
              </a:spcBef>
              <a:buClr>
                <a:schemeClr val="tx2"/>
              </a:buClr>
              <a:defRPr sz="2000"/>
            </a:lvl4pPr>
            <a:lvl5pPr marL="900000" indent="-284400">
              <a:spcBef>
                <a:spcPts val="300"/>
              </a:spcBef>
              <a:buClr>
                <a:schemeClr val="tx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5"/>
          </p:nvPr>
        </p:nvSpPr>
        <p:spPr>
          <a:xfrm>
            <a:off x="309600" y="10440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tabLst/>
              <a:defRPr sz="2000"/>
            </a:lvl3pPr>
            <a:lvl4pPr marL="900000" indent="-284400">
              <a:spcBef>
                <a:spcPts val="300"/>
              </a:spcBef>
              <a:buClr>
                <a:schemeClr val="tx2"/>
              </a:buClr>
              <a:tabLst/>
              <a:defRPr sz="2000"/>
            </a:lvl4pPr>
            <a:lvl5pPr marL="900000" indent="-284400">
              <a:spcBef>
                <a:spcPts val="300"/>
              </a:spcBef>
              <a:buClr>
                <a:schemeClr val="tx2"/>
              </a:buClr>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18944309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8" name="Text Placeholder 6"/>
          <p:cNvSpPr>
            <a:spLocks noGrp="1"/>
          </p:cNvSpPr>
          <p:nvPr>
            <p:ph type="body" sz="quarter" idx="13"/>
          </p:nvPr>
        </p:nvSpPr>
        <p:spPr>
          <a:xfrm>
            <a:off x="309600" y="784800"/>
            <a:ext cx="8416800" cy="511200"/>
          </a:xfrm>
          <a:prstGeom prst="rect">
            <a:avLst/>
          </a:prstGeom>
        </p:spPr>
        <p:txBody>
          <a:bodyPr lIns="91438" tIns="45719" rIns="91438" bIns="45719"/>
          <a:lstStyle>
            <a:lvl1pPr marL="0" indent="0">
              <a:buNone/>
              <a:defRPr sz="24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3411964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a:prstGeom prst="rect">
            <a:avLst/>
          </a:prstGeom>
        </p:spPr>
        <p:txBody>
          <a:bodyPr lIns="91438" tIns="45719" rIns="91438" bIns="45719"/>
          <a:lstStyle>
            <a:lvl1pPr marL="0" indent="0">
              <a:buNone/>
              <a:defRPr sz="24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81900" y="17604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a:lvl3pPr>
            <a:lvl4pPr marL="900000" indent="-284400">
              <a:spcBef>
                <a:spcPts val="300"/>
              </a:spcBef>
              <a:buClr>
                <a:schemeClr val="tx2"/>
              </a:buClr>
              <a:defRPr sz="2000"/>
            </a:lvl4pPr>
            <a:lvl5pPr marL="900000" indent="-284400">
              <a:spcBef>
                <a:spcPts val="300"/>
              </a:spcBef>
              <a:buClr>
                <a:schemeClr val="tx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5"/>
          </p:nvPr>
        </p:nvSpPr>
        <p:spPr>
          <a:xfrm>
            <a:off x="309600" y="1760400"/>
            <a:ext cx="4141800" cy="3960000"/>
          </a:xfrm>
          <a:prstGeom prst="rect">
            <a:avLst/>
          </a:prstGeom>
        </p:spPr>
        <p:txBody>
          <a:bodyPr lIns="91438" tIns="45719" rIns="91438" bIns="45719"/>
          <a:lstStyle>
            <a:lvl1pPr marL="284400" indent="-284400">
              <a:spcBef>
                <a:spcPts val="1200"/>
              </a:spcBef>
              <a:buFont typeface="Arial" panose="020B0604020202020204"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baseline="0"/>
            </a:lvl3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2"/>
            <a:r>
              <a:rPr lang="en-US" dirty="0" smtClean="0"/>
              <a:t>Fifth level</a:t>
            </a:r>
          </a:p>
          <a:p>
            <a:pPr lvl="2"/>
            <a:endParaRPr lang="en-US" dirty="0" smtClean="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40636550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1077945"/>
          </a:xfrm>
          <a:prstGeom prst="rect">
            <a:avLst/>
          </a:prstGeom>
          <a:solidFill>
            <a:schemeClr val="tx2">
              <a:alpha val="80000"/>
            </a:schemeClr>
          </a:solidFill>
        </p:spPr>
        <p:txBody>
          <a:bodyPr lIns="403190" tIns="320392" rIns="403190" bIns="320392">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1"/>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2687319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2" y="1442243"/>
            <a:ext cx="6822759"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42426"/>
            <a:ext cx="1998000" cy="879972"/>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679756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Slide Title - Colour">
    <p:spTree>
      <p:nvGrpSpPr>
        <p:cNvPr id="1" name=""/>
        <p:cNvGrpSpPr/>
        <p:nvPr/>
      </p:nvGrpSpPr>
      <p:grpSpPr>
        <a:xfrm>
          <a:off x="0" y="0"/>
          <a:ext cx="0" cy="0"/>
          <a:chOff x="0" y="0"/>
          <a:chExt cx="0" cy="0"/>
        </a:xfrm>
      </p:grpSpPr>
      <p:sp>
        <p:nvSpPr>
          <p:cNvPr id="8" name="Rectangle 7"/>
          <p:cNvSpPr/>
          <p:nvPr userDrawn="1"/>
        </p:nvSpPr>
        <p:spPr>
          <a:xfrm>
            <a:off x="144000" y="1700976"/>
            <a:ext cx="8856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hasCustomPrompt="1"/>
          </p:nvPr>
        </p:nvSpPr>
        <p:spPr>
          <a:xfrm>
            <a:off x="216002" y="1848643"/>
            <a:ext cx="8783998"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5951992"/>
            <a:ext cx="648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6226992"/>
            <a:ext cx="648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5951992"/>
            <a:ext cx="1872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6226992"/>
            <a:ext cx="1872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044949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9" name="Content Placeholder 2"/>
          <p:cNvSpPr>
            <a:spLocks noGrp="1"/>
          </p:cNvSpPr>
          <p:nvPr>
            <p:ph idx="1"/>
          </p:nvPr>
        </p:nvSpPr>
        <p:spPr>
          <a:xfrm>
            <a:off x="314325" y="1760540"/>
            <a:ext cx="6705600" cy="4425951"/>
          </a:xfrm>
          <a:prstGeom prst="rect">
            <a:avLst/>
          </a:prstGeom>
        </p:spPr>
        <p:txBody>
          <a:bodyPr lIns="91438" tIns="45719" rIns="91438" bIns="45719"/>
          <a:lstStyle>
            <a:lvl1pPr marL="266380" indent="-266380">
              <a:buClr>
                <a:schemeClr val="tx2"/>
              </a:buClr>
              <a:buFont typeface="Arial" pitchFamily="34" charset="0"/>
              <a:buChar char="•"/>
              <a:defRPr sz="1900">
                <a:latin typeface="Arial" pitchFamily="34" charset="0"/>
                <a:cs typeface="Arial" pitchFamily="34" charset="0"/>
              </a:defRPr>
            </a:lvl1pPr>
            <a:lvl2pPr>
              <a:defRPr sz="1900"/>
            </a:lvl2pPr>
            <a:lvl3pPr>
              <a:defRPr sz="1600" baseline="0">
                <a:latin typeface="Arial" pitchFamily="34" charset="0"/>
                <a:cs typeface="Arial" pitchFamily="34" charset="0"/>
              </a:defRPr>
            </a:lvl3pPr>
            <a:lvl4pPr marL="622752" indent="-179988">
              <a:defRPr sz="1600">
                <a:latin typeface="Arial" pitchFamily="34" charset="0"/>
                <a:cs typeface="Arial" pitchFamily="34" charset="0"/>
              </a:defRPr>
            </a:lvl4pPr>
            <a:lvl5pPr marL="622752">
              <a:defRPr sz="1600">
                <a:latin typeface="Arial" pitchFamily="34" charset="0"/>
                <a:cs typeface="Arial" pitchFamily="34" charset="0"/>
              </a:defRPr>
            </a:lvl5pPr>
            <a:lvl6pPr>
              <a:defRPr>
                <a:latin typeface="Arial" pitchFamily="34" charset="0"/>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 Placeholder 6"/>
          <p:cNvSpPr>
            <a:spLocks noGrp="1"/>
          </p:cNvSpPr>
          <p:nvPr>
            <p:ph type="body" sz="quarter" idx="12"/>
          </p:nvPr>
        </p:nvSpPr>
        <p:spPr>
          <a:xfrm>
            <a:off x="309600" y="784800"/>
            <a:ext cx="8416800" cy="511200"/>
          </a:xfrm>
          <a:prstGeom prst="rect">
            <a:avLst/>
          </a:prstGeom>
        </p:spPr>
        <p:txBody>
          <a:bodyPr lIns="91438" tIns="45719" rIns="91438" bIns="45719"/>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312639403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4"/>
          <p:cNvSpPr>
            <a:spLocks noGrp="1"/>
          </p:cNvSpPr>
          <p:nvPr>
            <p:ph sz="quarter" idx="10"/>
          </p:nvPr>
        </p:nvSpPr>
        <p:spPr>
          <a:xfrm>
            <a:off x="814884" y="6308769"/>
            <a:ext cx="7884000" cy="432643"/>
          </a:xfrm>
        </p:spPr>
        <p:txBody>
          <a:bodyPr anchor="b">
            <a:noAutofit/>
          </a:bodyPr>
          <a:lstStyle>
            <a:lvl1pPr marL="0" indent="0">
              <a:spcBef>
                <a:spcPts val="0"/>
              </a:spcBef>
              <a:buNone/>
              <a:defRPr sz="800" b="0"/>
            </a:lvl1pPr>
            <a:lvl2pPr>
              <a:buNone/>
              <a:defRPr sz="1400"/>
            </a:lvl2pPr>
            <a:lvl3pPr>
              <a:buNone/>
              <a:defRPr sz="1400"/>
            </a:lvl3pPr>
            <a:lvl4pPr>
              <a:buNone/>
              <a:defRPr sz="1200"/>
            </a:lvl4pPr>
            <a:lvl5pPr>
              <a:buNone/>
              <a:defRPr sz="1100"/>
            </a:lvl5pPr>
          </a:lstStyle>
          <a:p>
            <a:pPr lvl="0"/>
            <a:endParaRPr lang="de-DE" dirty="0" smtClean="0"/>
          </a:p>
        </p:txBody>
      </p:sp>
      <p:sp>
        <p:nvSpPr>
          <p:cNvPr id="4" name="Inhaltsplatzhalter 4"/>
          <p:cNvSpPr>
            <a:spLocks noGrp="1"/>
          </p:cNvSpPr>
          <p:nvPr>
            <p:ph sz="quarter" idx="11"/>
          </p:nvPr>
        </p:nvSpPr>
        <p:spPr>
          <a:xfrm>
            <a:off x="814884" y="5994444"/>
            <a:ext cx="78840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smtClean="0"/>
          </a:p>
        </p:txBody>
      </p:sp>
    </p:spTree>
    <p:extLst>
      <p:ext uri="{BB962C8B-B14F-4D97-AF65-F5344CB8AC3E}">
        <p14:creationId xmlns:p14="http://schemas.microsoft.com/office/powerpoint/2010/main" xmlns="" val="3518714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2" y="702468"/>
            <a:ext cx="8765651"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smtClean="0"/>
              <a:t>Click to add subtitle</a:t>
            </a:r>
            <a:endParaRPr lang="en-GB" noProof="0" dirty="0"/>
          </a:p>
        </p:txBody>
      </p:sp>
      <p:sp>
        <p:nvSpPr>
          <p:cNvPr id="9"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377" fontAlgn="auto">
              <a:spcBef>
                <a:spcPts val="0"/>
              </a:spcBef>
              <a:spcAft>
                <a:spcPts val="0"/>
              </a:spcAft>
              <a:defRPr/>
            </a:pPr>
            <a:fld id="{3C4F54F3-C349-4609-AFEE-01462D5C7942}" type="slidenum">
              <a:rPr lang="en-GB" smtClean="0">
                <a:solidFill>
                  <a:srgbClr val="000000"/>
                </a:solidFill>
                <a:ea typeface="+mn-ea"/>
              </a:rPr>
              <a:pPr defTabSz="914377" fontAlgn="auto">
                <a:spcBef>
                  <a:spcPts val="0"/>
                </a:spcBef>
                <a:spcAft>
                  <a:spcPts val="0"/>
                </a:spcAft>
                <a:defRPr/>
              </a:pPr>
              <a:t>‹#›</a:t>
            </a:fld>
            <a:endParaRPr lang="en-GB" dirty="0">
              <a:solidFill>
                <a:srgbClr val="000000"/>
              </a:solidFill>
              <a:ea typeface="+mn-ea"/>
            </a:endParaRPr>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8" name="Rectangle 7"/>
          <p:cNvSpPr/>
          <p:nvPr userDrawn="1"/>
        </p:nvSpPr>
        <p:spPr>
          <a:xfrm>
            <a:off x="2380488" y="6628047"/>
            <a:ext cx="4478799"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800" dirty="0" smtClean="0">
                <a:solidFill>
                  <a:srgbClr val="3F4444"/>
                </a:solidFill>
              </a:rPr>
              <a:t>Confidential. This document is for AstraZeneca internal planning purposes only and is not to be distributed or shared externally</a:t>
            </a:r>
            <a:r>
              <a:rPr lang="en-GB" sz="1000" dirty="0" smtClean="0">
                <a:solidFill>
                  <a:srgbClr val="3F4444"/>
                </a:solidFill>
              </a:rPr>
              <a:t>. </a:t>
            </a:r>
            <a:endParaRPr lang="sv-SE" sz="1000" dirty="0">
              <a:solidFill>
                <a:srgbClr val="3F4444"/>
              </a:solidFill>
            </a:endParaRPr>
          </a:p>
        </p:txBody>
      </p:sp>
    </p:spTree>
    <p:extLst>
      <p:ext uri="{BB962C8B-B14F-4D97-AF65-F5344CB8AC3E}">
        <p14:creationId xmlns:p14="http://schemas.microsoft.com/office/powerpoint/2010/main" xmlns="" val="34668808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5000" indent="-135000">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63" indent="-179388" defTabSz="539750">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40000" lvl="1" indent="-180000" algn="l" defTabSz="457200" rtl="0" eaLnBrk="1" latinLnBrk="0" hangingPunct="1">
              <a:lnSpc>
                <a:spcPct val="150000"/>
              </a:lnSpc>
              <a:spcBef>
                <a:spcPts val="0"/>
              </a:spcBef>
              <a:buFont typeface="Arial"/>
              <a:buChar char="–"/>
            </a:pPr>
            <a:r>
              <a:rPr lang="en-GB" noProof="0" dirty="0" smtClean="0"/>
              <a:t>Second level</a:t>
            </a:r>
          </a:p>
          <a:p>
            <a:pPr marL="540000" lvl="1" indent="-180000" algn="l" defTabSz="457200" rtl="0" eaLnBrk="1" latinLnBrk="0" hangingPunct="1">
              <a:lnSpc>
                <a:spcPct val="150000"/>
              </a:lnSpc>
              <a:spcBef>
                <a:spcPts val="0"/>
              </a:spcBef>
              <a:buFont typeface="Arial"/>
              <a:buChar char="–"/>
            </a:pPr>
            <a:r>
              <a:rPr lang="en-GB" noProof="0" dirty="0" smtClean="0"/>
              <a:t>Third level</a:t>
            </a:r>
          </a:p>
          <a:p>
            <a:pPr marL="540000" lvl="1" indent="-180000" algn="l" defTabSz="457200" rtl="0" eaLnBrk="1" latinLnBrk="0" hangingPunct="1">
              <a:lnSpc>
                <a:spcPct val="150000"/>
              </a:lnSpc>
              <a:spcBef>
                <a:spcPts val="0"/>
              </a:spcBef>
              <a:buFont typeface="Arial"/>
              <a:buChar char="–"/>
            </a:pPr>
            <a:r>
              <a:rPr lang="en-GB" noProof="0" dirty="0" smtClean="0"/>
              <a:t>Fourth level</a:t>
            </a:r>
          </a:p>
        </p:txBody>
      </p:sp>
      <p:sp>
        <p:nvSpPr>
          <p:cNvPr id="5" name="Title 8"/>
          <p:cNvSpPr>
            <a:spLocks noGrp="1"/>
          </p:cNvSpPr>
          <p:nvPr>
            <p:ph type="title" hasCustomPrompt="1"/>
          </p:nvPr>
        </p:nvSpPr>
        <p:spPr>
          <a:xfrm>
            <a:off x="237064"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3"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Click to add subtitle</a:t>
            </a:r>
            <a:endParaRPr lang="en-GB" noProof="0" dirty="0"/>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pPr defTabSz="914377" fontAlgn="auto">
              <a:spcBef>
                <a:spcPts val="0"/>
              </a:spcBef>
              <a:spcAft>
                <a:spcPts val="0"/>
              </a:spcAft>
              <a:defRPr/>
            </a:pPr>
            <a:fld id="{3C4F54F3-C349-4609-AFEE-01462D5C7942}" type="slidenum">
              <a:rPr lang="en-GB" smtClean="0">
                <a:solidFill>
                  <a:srgbClr val="000000"/>
                </a:solidFill>
                <a:ea typeface="+mn-ea"/>
              </a:rPr>
              <a:pPr defTabSz="914377" fontAlgn="auto">
                <a:spcBef>
                  <a:spcPts val="0"/>
                </a:spcBef>
                <a:spcAft>
                  <a:spcPts val="0"/>
                </a:spcAft>
                <a:defRPr/>
              </a:pPr>
              <a:t>‹#›</a:t>
            </a:fld>
            <a:endParaRPr lang="en-GB" dirty="0">
              <a:solidFill>
                <a:srgbClr val="000000"/>
              </a:solidFill>
              <a:ea typeface="+mn-ea"/>
            </a:endParaRPr>
          </a:p>
        </p:txBody>
      </p:sp>
      <p:sp>
        <p:nvSpPr>
          <p:cNvPr id="10" name="Text Placeholder 2"/>
          <p:cNvSpPr>
            <a:spLocks noGrp="1"/>
          </p:cNvSpPr>
          <p:nvPr>
            <p:ph type="body" sz="quarter" idx="16"/>
          </p:nvPr>
        </p:nvSpPr>
        <p:spPr>
          <a:xfrm>
            <a:off x="113767" y="602826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smtClean="0"/>
              <a:t>Click to edit Master text styles</a:t>
            </a:r>
          </a:p>
        </p:txBody>
      </p:sp>
    </p:spTree>
    <p:extLst>
      <p:ext uri="{BB962C8B-B14F-4D97-AF65-F5344CB8AC3E}">
        <p14:creationId xmlns:p14="http://schemas.microsoft.com/office/powerpoint/2010/main" xmlns="" val="40340834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 xmlns:p14="http://schemas.microsoft.com/office/powerpoint/2010/main" val="30683405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4"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5" name="Slide Number Placeholder 5"/>
          <p:cNvSpPr txBox="1">
            <a:spLocks/>
          </p:cNvSpPr>
          <p:nvPr userDrawn="1"/>
        </p:nvSpPr>
        <p:spPr>
          <a:xfrm>
            <a:off x="8547444" y="6622400"/>
            <a:ext cx="396000" cy="2160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C4F54F3-C349-4609-AFEE-01462D5C7942}" type="slidenum">
              <a:rPr lang="en-GB" smtClean="0">
                <a:solidFill>
                  <a:srgbClr val="000000"/>
                </a:solidFill>
              </a:rPr>
              <a:pPr fontAlgn="auto">
                <a:spcBef>
                  <a:spcPts val="0"/>
                </a:spcBef>
                <a:spcAft>
                  <a:spcPts val="0"/>
                </a:spcAft>
                <a:defRPr/>
              </a:pPr>
              <a:t>‹#›</a:t>
            </a:fld>
            <a:endParaRPr lang="en-GB" dirty="0">
              <a:solidFill>
                <a:srgbClr val="000000"/>
              </a:solidFill>
            </a:endParaRPr>
          </a:p>
        </p:txBody>
      </p:sp>
    </p:spTree>
    <p:extLst>
      <p:ext uri="{BB962C8B-B14F-4D97-AF65-F5344CB8AC3E}">
        <p14:creationId xmlns:p14="http://schemas.microsoft.com/office/powerpoint/2010/main" xmlns="" val="42408221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0"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2"/>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19763007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28650" y="630136"/>
            <a:ext cx="7400700"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smtClean="0"/>
              <a:t>Click to edit Master text styles</a:t>
            </a:r>
          </a:p>
        </p:txBody>
      </p:sp>
      <p:sp>
        <p:nvSpPr>
          <p:cNvPr id="10" name="Text Placeholder 7"/>
          <p:cNvSpPr>
            <a:spLocks noGrp="1"/>
          </p:cNvSpPr>
          <p:nvPr>
            <p:ph type="body" sz="quarter" idx="11"/>
          </p:nvPr>
        </p:nvSpPr>
        <p:spPr>
          <a:xfrm>
            <a:off x="628650" y="1656000"/>
            <a:ext cx="7886700" cy="4352400"/>
          </a:xfrm>
          <a:prstGeom prst="rect">
            <a:avLst/>
          </a:prstGeom>
        </p:spPr>
        <p:txBody>
          <a:bodyPr>
            <a:noAutofit/>
          </a:bodyPr>
          <a:lstStyle>
            <a:lvl1pPr>
              <a:lnSpc>
                <a:spcPct val="100000"/>
              </a:lnSpc>
              <a:spcBef>
                <a:spcPts val="600"/>
              </a:spcBef>
              <a:spcAft>
                <a:spcPts val="0"/>
              </a:spcAft>
              <a:buClr>
                <a:srgbClr val="00A79D"/>
              </a:buClr>
              <a:defRPr sz="1800"/>
            </a:lvl1pPr>
            <a:lvl2pPr marL="543600" indent="-270000">
              <a:lnSpc>
                <a:spcPct val="100000"/>
              </a:lnSpc>
              <a:spcBef>
                <a:spcPts val="600"/>
              </a:spcBef>
              <a:spcAft>
                <a:spcPts val="0"/>
              </a:spcAft>
              <a:buClr>
                <a:srgbClr val="00A79D"/>
              </a:buClr>
              <a:buFont typeface="Arial" panose="020B0604020202020204" pitchFamily="34" charset="0"/>
              <a:buChar char="‒"/>
              <a:defRPr sz="1600"/>
            </a:lvl2pPr>
            <a:lvl3pPr marL="712800" indent="-169200">
              <a:lnSpc>
                <a:spcPct val="100000"/>
              </a:lnSpc>
              <a:spcBef>
                <a:spcPts val="600"/>
              </a:spcBef>
              <a:spcAft>
                <a:spcPts val="0"/>
              </a:spcAft>
              <a:buClr>
                <a:srgbClr val="00A79D"/>
              </a:buClr>
              <a:defRPr sz="1400"/>
            </a:lvl3pPr>
            <a:lvl4pPr marL="892800" indent="-180000">
              <a:lnSpc>
                <a:spcPct val="100000"/>
              </a:lnSpc>
              <a:spcBef>
                <a:spcPts val="600"/>
              </a:spcBef>
              <a:spcAft>
                <a:spcPts val="0"/>
              </a:spcAft>
              <a:buClr>
                <a:srgbClr val="00A79D"/>
              </a:buClr>
              <a:buFont typeface="Arial" panose="020B0604020202020204" pitchFamily="34" charset="0"/>
              <a:buChar char="‒"/>
              <a:defRPr sz="1200"/>
            </a:lvl4pPr>
            <a:lvl5pPr marL="1072800" indent="-180000">
              <a:lnSpc>
                <a:spcPct val="100000"/>
              </a:lnSpc>
              <a:spcBef>
                <a:spcPts val="600"/>
              </a:spcBef>
              <a:spcAft>
                <a:spcPts val="0"/>
              </a:spcAft>
              <a:buClr>
                <a:srgbClr val="00A79D"/>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833871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0"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2"/>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35176634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0"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2"/>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38446559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4994" indent="-134994">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46" indent="-179380" defTabSz="539724">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1" baseline="0">
                <a:latin typeface="Arial" pitchFamily="34" charset="0"/>
                <a:cs typeface="Arial" pitchFamily="34" charset="0"/>
              </a:defRPr>
            </a:lvl3pPr>
            <a:lvl4pPr marL="467076" indent="-134994">
              <a:defRPr sz="1051">
                <a:latin typeface="Arial" pitchFamily="34" charset="0"/>
                <a:cs typeface="Arial" pitchFamily="34" charset="0"/>
              </a:defRPr>
            </a:lvl4pPr>
            <a:lvl5pPr marL="467076">
              <a:defRPr sz="1051">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39973" lvl="1" indent="-179992" algn="l" defTabSz="457178" rtl="0" eaLnBrk="1" latinLnBrk="0" hangingPunct="1">
              <a:lnSpc>
                <a:spcPct val="150000"/>
              </a:lnSpc>
              <a:spcBef>
                <a:spcPts val="0"/>
              </a:spcBef>
              <a:buFont typeface="Arial"/>
              <a:buChar char="–"/>
            </a:pPr>
            <a:r>
              <a:rPr lang="en-GB" noProof="0" dirty="0" smtClean="0"/>
              <a:t>Second level</a:t>
            </a:r>
          </a:p>
          <a:p>
            <a:pPr marL="539973" lvl="1" indent="-179992" algn="l" defTabSz="457178" rtl="0" eaLnBrk="1" latinLnBrk="0" hangingPunct="1">
              <a:lnSpc>
                <a:spcPct val="150000"/>
              </a:lnSpc>
              <a:spcBef>
                <a:spcPts val="0"/>
              </a:spcBef>
              <a:buFont typeface="Arial"/>
              <a:buChar char="–"/>
            </a:pPr>
            <a:r>
              <a:rPr lang="en-GB" noProof="0" dirty="0" smtClean="0"/>
              <a:t>Third level</a:t>
            </a:r>
          </a:p>
          <a:p>
            <a:pPr marL="539973" lvl="1" indent="-179992" algn="l" defTabSz="457178" rtl="0" eaLnBrk="1" latinLnBrk="0" hangingPunct="1">
              <a:lnSpc>
                <a:spcPct val="150000"/>
              </a:lnSpc>
              <a:spcBef>
                <a:spcPts val="0"/>
              </a:spcBef>
              <a:buFont typeface="Arial"/>
              <a:buChar char="–"/>
            </a:pPr>
            <a:r>
              <a:rPr lang="en-GB" noProof="0" dirty="0" smtClean="0"/>
              <a:t>Fourth level</a:t>
            </a:r>
          </a:p>
        </p:txBody>
      </p:sp>
      <p:sp>
        <p:nvSpPr>
          <p:cNvPr id="5" name="Title 8"/>
          <p:cNvSpPr>
            <a:spLocks noGrp="1"/>
          </p:cNvSpPr>
          <p:nvPr>
            <p:ph type="title" hasCustomPrompt="1"/>
          </p:nvPr>
        </p:nvSpPr>
        <p:spPr>
          <a:xfrm>
            <a:off x="237066" y="192000"/>
            <a:ext cx="8765651" cy="672000"/>
          </a:xfrm>
          <a:prstGeom prst="rect">
            <a:avLst/>
          </a:prstGeom>
        </p:spPr>
        <p:txBody>
          <a:bodyPr vert="horz"/>
          <a:lstStyle>
            <a:lvl1pPr algn="l" defTabSz="457178"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5"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882"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8"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en-GB" noProof="0" dirty="0" smtClean="0"/>
              <a:t>Click to add subtitle</a:t>
            </a:r>
            <a:endParaRPr lang="en-GB" noProof="0" dirty="0"/>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
        <p:nvSpPr>
          <p:cNvPr id="10" name="Text Placeholder 2"/>
          <p:cNvSpPr>
            <a:spLocks noGrp="1"/>
          </p:cNvSpPr>
          <p:nvPr>
            <p:ph type="body" sz="quarter" idx="16"/>
          </p:nvPr>
        </p:nvSpPr>
        <p:spPr>
          <a:xfrm>
            <a:off x="113767" y="6028271"/>
            <a:ext cx="3865562" cy="328084"/>
          </a:xfrm>
          <a:prstGeom prst="rect">
            <a:avLst/>
          </a:prstGeom>
        </p:spPr>
        <p:txBody>
          <a:bodyPr anchor="b"/>
          <a:lstStyle>
            <a:lvl1pPr marL="0" indent="0">
              <a:buNone/>
              <a:defRPr sz="10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dirty="0" smtClean="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dirty="0" smtClean="0"/>
              <a:t>Click to edit Master text styles</a:t>
            </a:r>
          </a:p>
        </p:txBody>
      </p:sp>
    </p:spTree>
    <p:extLst>
      <p:ext uri="{BB962C8B-B14F-4D97-AF65-F5344CB8AC3E}">
        <p14:creationId xmlns:p14="http://schemas.microsoft.com/office/powerpoint/2010/main" xmlns="" val="800834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92000"/>
            <a:ext cx="828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6" name="Text Placeholder 3"/>
          <p:cNvSpPr>
            <a:spLocks noGrp="1"/>
          </p:cNvSpPr>
          <p:nvPr>
            <p:ph type="body" sz="quarter" idx="11" hasCustomPrompt="1"/>
          </p:nvPr>
        </p:nvSpPr>
        <p:spPr>
          <a:xfrm>
            <a:off x="237062" y="1552685"/>
            <a:ext cx="7023713"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smtClean="0"/>
              <a:t>Click to add introduction text</a:t>
            </a:r>
          </a:p>
        </p:txBody>
      </p:sp>
      <p:sp>
        <p:nvSpPr>
          <p:cNvPr id="7"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Tree>
    <p:extLst>
      <p:ext uri="{BB962C8B-B14F-4D97-AF65-F5344CB8AC3E}">
        <p14:creationId xmlns:p14="http://schemas.microsoft.com/office/powerpoint/2010/main" xmlns="" val="5850798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92000"/>
            <a:ext cx="8765651"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609585" fontAlgn="auto">
              <a:spcBef>
                <a:spcPts val="0"/>
              </a:spcBef>
              <a:spcAft>
                <a:spcPts val="0"/>
              </a:spcAft>
              <a:defRPr/>
            </a:pPr>
            <a:fld id="{3C4F54F3-C349-4609-AFEE-01462D5C7942}" type="slidenum">
              <a:rPr lang="en-GB" smtClean="0">
                <a:solidFill>
                  <a:srgbClr val="000000"/>
                </a:solidFill>
                <a:ea typeface="+mn-ea"/>
              </a:rPr>
              <a:pPr defTabSz="609585" fontAlgn="auto">
                <a:spcBef>
                  <a:spcPts val="0"/>
                </a:spcBef>
                <a:spcAft>
                  <a:spcPts val="0"/>
                </a:spcAft>
                <a:defRPr/>
              </a:pPr>
              <a:t>‹#›</a:t>
            </a:fld>
            <a:endParaRPr lang="en-GB" dirty="0">
              <a:solidFill>
                <a:srgbClr val="000000"/>
              </a:solidFill>
              <a:ea typeface="+mn-ea"/>
            </a:endParaRPr>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39212890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
        <p:nvSpPr>
          <p:cNvPr id="6" name="Title 8"/>
          <p:cNvSpPr>
            <a:spLocks noGrp="1"/>
          </p:cNvSpPr>
          <p:nvPr>
            <p:ph type="title" hasCustomPrompt="1"/>
          </p:nvPr>
        </p:nvSpPr>
        <p:spPr>
          <a:xfrm>
            <a:off x="237063"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1705514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
        <p:nvSpPr>
          <p:cNvPr id="6" name="Title 8"/>
          <p:cNvSpPr>
            <a:spLocks noGrp="1"/>
          </p:cNvSpPr>
          <p:nvPr>
            <p:ph type="title" hasCustomPrompt="1"/>
          </p:nvPr>
        </p:nvSpPr>
        <p:spPr>
          <a:xfrm>
            <a:off x="237063"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83005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 xmlns:p14="http://schemas.microsoft.com/office/powerpoint/2010/main" val="24604392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11DFC134-3859-4DAA-A3D8-6C7593ABC4C3}" type="datetimeFigureOut">
              <a:rPr lang="en-US">
                <a:solidFill>
                  <a:srgbClr val="000000"/>
                </a:solidFill>
                <a:latin typeface="Arial"/>
                <a:ea typeface="+mn-ea"/>
              </a:rPr>
              <a:pPr defTabSz="914400" fontAlgn="auto">
                <a:spcBef>
                  <a:spcPts val="0"/>
                </a:spcBef>
                <a:spcAft>
                  <a:spcPts val="0"/>
                </a:spcAft>
                <a:defRPr/>
              </a:pPr>
              <a:t>6/19/2017</a:t>
            </a:fld>
            <a:endParaRPr lang="en-US" dirty="0">
              <a:solidFill>
                <a:srgbClr val="000000"/>
              </a:solidFill>
              <a:latin typeface="Arial"/>
              <a:ea typeface="+mn-ea"/>
            </a:endParaRPr>
          </a:p>
        </p:txBody>
      </p:sp>
      <p:sp>
        <p:nvSpPr>
          <p:cNvPr id="5"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a typeface="+mn-ea"/>
            </a:endParaRPr>
          </a:p>
        </p:txBody>
      </p:sp>
      <p:sp>
        <p:nvSpPr>
          <p:cNvPr id="6"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73A6E82E-40BC-4363-A589-C859DCFB37EA}"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Tree>
    <p:extLst>
      <p:ext uri="{BB962C8B-B14F-4D97-AF65-F5344CB8AC3E}">
        <p14:creationId xmlns:p14="http://schemas.microsoft.com/office/powerpoint/2010/main" xmlns="" val="1220998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E6DDF6C2-7CBE-4302-89A1-A6B27290342F}" type="datetimeFigureOut">
              <a:rPr lang="en-US">
                <a:solidFill>
                  <a:srgbClr val="000000"/>
                </a:solidFill>
                <a:latin typeface="Arial"/>
                <a:ea typeface="+mn-ea"/>
              </a:rPr>
              <a:pPr defTabSz="914400" fontAlgn="auto">
                <a:spcBef>
                  <a:spcPts val="0"/>
                </a:spcBef>
                <a:spcAft>
                  <a:spcPts val="0"/>
                </a:spcAft>
                <a:defRPr/>
              </a:pPr>
              <a:t>6/19/2017</a:t>
            </a:fld>
            <a:endParaRPr lang="en-US" dirty="0">
              <a:solidFill>
                <a:srgbClr val="000000"/>
              </a:solidFill>
              <a:latin typeface="Arial"/>
              <a:ea typeface="+mn-ea"/>
            </a:endParaRPr>
          </a:p>
        </p:txBody>
      </p:sp>
      <p:sp>
        <p:nvSpPr>
          <p:cNvPr id="6"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a typeface="+mn-ea"/>
            </a:endParaRPr>
          </a:p>
        </p:txBody>
      </p:sp>
      <p:sp>
        <p:nvSpPr>
          <p:cNvPr id="7"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EC9B4E54-2AF6-4194-816D-5933373C155F}"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Tree>
    <p:extLst>
      <p:ext uri="{BB962C8B-B14F-4D97-AF65-F5344CB8AC3E}">
        <p14:creationId xmlns:p14="http://schemas.microsoft.com/office/powerpoint/2010/main" xmlns="" val="2132458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C1FEB98C-89E8-4809-9D71-5BB053069B43}" type="datetimeFigureOut">
              <a:rPr lang="en-US">
                <a:solidFill>
                  <a:srgbClr val="000000"/>
                </a:solidFill>
                <a:latin typeface="Arial"/>
                <a:ea typeface="+mn-ea"/>
              </a:rPr>
              <a:pPr defTabSz="914400" fontAlgn="auto">
                <a:spcBef>
                  <a:spcPts val="0"/>
                </a:spcBef>
                <a:spcAft>
                  <a:spcPts val="0"/>
                </a:spcAft>
                <a:defRPr/>
              </a:pPr>
              <a:t>6/19/2017</a:t>
            </a:fld>
            <a:endParaRPr lang="en-US" dirty="0">
              <a:solidFill>
                <a:srgbClr val="000000"/>
              </a:solidFill>
              <a:latin typeface="Arial"/>
              <a:ea typeface="+mn-ea"/>
            </a:endParaRPr>
          </a:p>
        </p:txBody>
      </p:sp>
      <p:sp>
        <p:nvSpPr>
          <p:cNvPr id="3"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a typeface="+mn-ea"/>
            </a:endParaRPr>
          </a:p>
        </p:txBody>
      </p:sp>
      <p:sp>
        <p:nvSpPr>
          <p:cNvPr id="4"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12F51D70-4F4A-4AD9-8E8A-2DDB7E5AD2BB}"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Tree>
    <p:extLst>
      <p:ext uri="{BB962C8B-B14F-4D97-AF65-F5344CB8AC3E}">
        <p14:creationId xmlns:p14="http://schemas.microsoft.com/office/powerpoint/2010/main" xmlns="" val="35467647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p:spPr>
        <p:txBody>
          <a:bodyPr anchor="b"/>
          <a:lstStyle>
            <a:lvl1pPr>
              <a:lnSpc>
                <a:spcPct val="100000"/>
              </a:lnSpc>
              <a:defRPr sz="47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noFill/>
          <a:ln>
            <a:noFill/>
          </a:ln>
        </p:spPr>
        <p:txBody>
          <a:bodyPr>
            <a:noAutofit/>
          </a:bodyPr>
          <a:lstStyle>
            <a:lvl1pPr marL="0" indent="0">
              <a:lnSpc>
                <a:spcPct val="100000"/>
              </a:lnSpc>
              <a:buNone/>
              <a:defRPr sz="47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5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2889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Slide Title - Colour">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xmlns="" val="0"/>
              </a:ext>
            </a:extLst>
          </a:blip>
          <a:stretch>
            <a:fillRect/>
          </a:stretch>
        </p:blipFill>
        <p:spPr>
          <a:xfrm>
            <a:off x="7038760" y="142426"/>
            <a:ext cx="1998000" cy="879972"/>
          </a:xfrm>
          <a:prstGeom prst="rect">
            <a:avLst/>
          </a:prstGeom>
        </p:spPr>
      </p:pic>
      <p:sp>
        <p:nvSpPr>
          <p:cNvPr id="8" name="Rectangle 7"/>
          <p:cNvSpPr/>
          <p:nvPr userDrawn="1"/>
        </p:nvSpPr>
        <p:spPr>
          <a:xfrm>
            <a:off x="144000" y="1700976"/>
            <a:ext cx="8856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914377" fontAlgn="auto">
              <a:spcBef>
                <a:spcPts val="0"/>
              </a:spcBef>
              <a:spcAft>
                <a:spcPts val="0"/>
              </a:spcAft>
              <a:defRPr/>
            </a:pPr>
            <a:endParaRPr lang="en-US" sz="3200" dirty="0">
              <a:solidFill>
                <a:srgbClr val="FFFFFF"/>
              </a:solidFill>
            </a:endParaRPr>
          </a:p>
        </p:txBody>
      </p:sp>
      <p:sp>
        <p:nvSpPr>
          <p:cNvPr id="13" name="Title 8"/>
          <p:cNvSpPr>
            <a:spLocks noGrp="1"/>
          </p:cNvSpPr>
          <p:nvPr>
            <p:ph type="title" hasCustomPrompt="1"/>
          </p:nvPr>
        </p:nvSpPr>
        <p:spPr>
          <a:xfrm>
            <a:off x="216002" y="1848643"/>
            <a:ext cx="6822759"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5951992"/>
            <a:ext cx="648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6226992"/>
            <a:ext cx="648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5951992"/>
            <a:ext cx="1872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6226992"/>
            <a:ext cx="1872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01976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Title 1"/>
          <p:cNvSpPr>
            <a:spLocks noGrp="1"/>
          </p:cNvSpPr>
          <p:nvPr>
            <p:ph type="title"/>
          </p:nvPr>
        </p:nvSpPr>
        <p:spPr>
          <a:xfrm>
            <a:off x="0" y="6"/>
            <a:ext cx="9144000" cy="1077945"/>
          </a:xfrm>
          <a:prstGeom prst="rect">
            <a:avLst/>
          </a:prstGeom>
          <a:solidFill>
            <a:schemeClr val="tx2">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03190" tIns="320392" rIns="403190" bIns="320392">
            <a:spAutoFit/>
          </a:bodyPr>
          <a:lstStyle>
            <a:lvl1pPr>
              <a:defRPr b="1">
                <a:solidFill>
                  <a:schemeClr val="bg1"/>
                </a:solidFill>
              </a:defRPr>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5"/>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24757479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6"/>
            <a:ext cx="9144000" cy="1077945"/>
          </a:xfrm>
          <a:prstGeom prst="rect">
            <a:avLst/>
          </a:prstGeom>
          <a:solidFill>
            <a:schemeClr val="tx2">
              <a:alpha val="80000"/>
            </a:schemeClr>
          </a:solidFill>
        </p:spPr>
        <p:txBody>
          <a:bodyPr lIns="403190" tIns="320392" rIns="403190" bIns="320392">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5"/>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36088537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8"/>
            <a:ext cx="84159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3701100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1_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0500" y="1042571"/>
            <a:ext cx="8415900" cy="4229521"/>
          </a:xfrm>
          <a:prstGeom prst="rect">
            <a:avLst/>
          </a:prstGeom>
        </p:spPr>
        <p:txBody>
          <a:bodyPr vert="horz"/>
          <a:lstStyle>
            <a:lvl1pPr marL="284400" indent="-284400">
              <a:spcBef>
                <a:spcPts val="1200"/>
              </a:spcBef>
              <a:buFont typeface="Arial" panose="020B0604020202020204" pitchFamily="34" charset="0"/>
              <a:buChar char="•"/>
              <a:defRPr sz="1800" baseline="0">
                <a:solidFill>
                  <a:schemeClr val="tx1"/>
                </a:solidFill>
                <a:latin typeface="Arial" pitchFamily="34" charset="0"/>
                <a:cs typeface="Arial" pitchFamily="34"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noProof="0" dirty="0" smtClean="0"/>
              <a:t>Click to edit Master text styles</a:t>
            </a:r>
          </a:p>
        </p:txBody>
      </p:sp>
      <p:sp>
        <p:nvSpPr>
          <p:cNvPr id="8" name="Title 8"/>
          <p:cNvSpPr>
            <a:spLocks noGrp="1"/>
          </p:cNvSpPr>
          <p:nvPr>
            <p:ph type="title"/>
          </p:nvPr>
        </p:nvSpPr>
        <p:spPr>
          <a:xfrm>
            <a:off x="310500" y="273598"/>
            <a:ext cx="84159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1275581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0502" y="273602"/>
            <a:ext cx="8415337" cy="511175"/>
          </a:xfrm>
          <a:prstGeom prst="rect">
            <a:avLst/>
          </a:prstGeo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10500" y="1044000"/>
            <a:ext cx="8415900" cy="4230000"/>
          </a:xfrm>
          <a:prstGeom prst="rect">
            <a:avLst/>
          </a:prstGeom>
        </p:spPr>
        <p:txBody>
          <a:bodyPr/>
          <a:lstStyle>
            <a:lvl1pPr marL="284400" indent="-284400">
              <a:spcBef>
                <a:spcPts val="1200"/>
              </a:spcBef>
              <a:spcAft>
                <a:spcPts val="0"/>
              </a:spcAft>
              <a:defRPr sz="1800"/>
            </a:lvl1pPr>
            <a:lvl2pPr marL="612000" indent="-284400">
              <a:spcBef>
                <a:spcPts val="600"/>
              </a:spcBef>
              <a:spcAft>
                <a:spcPts val="0"/>
              </a:spcAft>
              <a:buClr>
                <a:schemeClr val="tx2"/>
              </a:buClr>
              <a:buFont typeface="Arial" panose="020B0604020202020204" pitchFamily="34" charset="0"/>
              <a:buChar char="–"/>
              <a:defRPr sz="1600"/>
            </a:lvl2pPr>
            <a:lvl3pPr marL="812800" indent="-177800">
              <a:spcBef>
                <a:spcPts val="300"/>
              </a:spcBef>
              <a:spcAft>
                <a:spcPts val="0"/>
              </a:spcAft>
              <a:buClr>
                <a:schemeClr val="tx2"/>
              </a:buClr>
              <a:defRPr sz="1400"/>
            </a:lvl3pPr>
            <a:lvl4pPr marL="812800" indent="-177800">
              <a:spcBef>
                <a:spcPts val="300"/>
              </a:spcBef>
              <a:spcAft>
                <a:spcPts val="0"/>
              </a:spcAft>
              <a:buClr>
                <a:schemeClr val="tx2"/>
              </a:buClr>
              <a:defRPr sz="1400"/>
            </a:lvl4pPr>
            <a:lvl5pPr marL="812800" indent="-177800">
              <a:spcBef>
                <a:spcPts val="300"/>
              </a:spcBef>
              <a:spcAft>
                <a:spcPts val="0"/>
              </a:spcAft>
              <a:buClr>
                <a:schemeClr val="tx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4321160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Tree>
    <p:extLst>
      <p:ext uri="{BB962C8B-B14F-4D97-AF65-F5344CB8AC3E}">
        <p14:creationId xmlns="" xmlns:p14="http://schemas.microsoft.com/office/powerpoint/2010/main" val="21085139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10" name="Content Placeholder 9"/>
          <p:cNvSpPr>
            <a:spLocks noGrp="1"/>
          </p:cNvSpPr>
          <p:nvPr>
            <p:ph sz="quarter" idx="14"/>
          </p:nvPr>
        </p:nvSpPr>
        <p:spPr>
          <a:xfrm>
            <a:off x="4581900" y="10440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a:lvl3pPr>
            <a:lvl4pPr marL="900000" indent="-284400">
              <a:spcBef>
                <a:spcPts val="300"/>
              </a:spcBef>
              <a:buClr>
                <a:schemeClr val="tx2"/>
              </a:buClr>
              <a:defRPr sz="2000"/>
            </a:lvl4pPr>
            <a:lvl5pPr marL="900000" indent="-284400">
              <a:spcBef>
                <a:spcPts val="300"/>
              </a:spcBef>
              <a:buClr>
                <a:schemeClr val="tx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5"/>
          </p:nvPr>
        </p:nvSpPr>
        <p:spPr>
          <a:xfrm>
            <a:off x="309600" y="10440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tabLst/>
              <a:defRPr sz="2000"/>
            </a:lvl3pPr>
            <a:lvl4pPr marL="900000" indent="-284400">
              <a:spcBef>
                <a:spcPts val="300"/>
              </a:spcBef>
              <a:buClr>
                <a:schemeClr val="tx2"/>
              </a:buClr>
              <a:tabLst/>
              <a:defRPr sz="2000"/>
            </a:lvl4pPr>
            <a:lvl5pPr marL="900000" indent="-284400">
              <a:spcBef>
                <a:spcPts val="300"/>
              </a:spcBef>
              <a:buClr>
                <a:schemeClr val="tx2"/>
              </a:buClr>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18944309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8" name="Text Placeholder 6"/>
          <p:cNvSpPr>
            <a:spLocks noGrp="1"/>
          </p:cNvSpPr>
          <p:nvPr>
            <p:ph type="body" sz="quarter" idx="13"/>
          </p:nvPr>
        </p:nvSpPr>
        <p:spPr>
          <a:xfrm>
            <a:off x="309600" y="784800"/>
            <a:ext cx="8416800" cy="511200"/>
          </a:xfrm>
          <a:prstGeom prst="rect">
            <a:avLst/>
          </a:prstGeom>
        </p:spPr>
        <p:txBody>
          <a:bodyPr lIns="91438" tIns="45719" rIns="91438" bIns="45719"/>
          <a:lstStyle>
            <a:lvl1pPr marL="0" indent="0">
              <a:buNone/>
              <a:defRPr sz="24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3411964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a:prstGeom prst="rect">
            <a:avLst/>
          </a:prstGeom>
        </p:spPr>
        <p:txBody>
          <a:bodyPr lIns="91438" tIns="45719" rIns="91438" bIns="45719"/>
          <a:lstStyle>
            <a:lvl1pPr marL="0" indent="0">
              <a:buNone/>
              <a:defRPr sz="24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81900" y="17604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a:lvl3pPr>
            <a:lvl4pPr marL="900000" indent="-284400">
              <a:spcBef>
                <a:spcPts val="300"/>
              </a:spcBef>
              <a:buClr>
                <a:schemeClr val="tx2"/>
              </a:buClr>
              <a:defRPr sz="2000"/>
            </a:lvl4pPr>
            <a:lvl5pPr marL="900000" indent="-284400">
              <a:spcBef>
                <a:spcPts val="300"/>
              </a:spcBef>
              <a:buClr>
                <a:schemeClr val="tx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5"/>
          </p:nvPr>
        </p:nvSpPr>
        <p:spPr>
          <a:xfrm>
            <a:off x="309600" y="1760400"/>
            <a:ext cx="4141800" cy="3960000"/>
          </a:xfrm>
          <a:prstGeom prst="rect">
            <a:avLst/>
          </a:prstGeom>
        </p:spPr>
        <p:txBody>
          <a:bodyPr lIns="91438" tIns="45719" rIns="91438" bIns="45719"/>
          <a:lstStyle>
            <a:lvl1pPr marL="284400" indent="-284400">
              <a:spcBef>
                <a:spcPts val="1200"/>
              </a:spcBef>
              <a:buFont typeface="Arial" panose="020B0604020202020204"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baseline="0"/>
            </a:lvl3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2"/>
            <a:r>
              <a:rPr lang="en-US" dirty="0" smtClean="0"/>
              <a:t>Fifth level</a:t>
            </a:r>
          </a:p>
          <a:p>
            <a:pPr lvl="2"/>
            <a:endParaRPr lang="en-US" dirty="0" smtClean="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40636550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5" name="Title 1"/>
          <p:cNvSpPr>
            <a:spLocks noGrp="1"/>
          </p:cNvSpPr>
          <p:nvPr>
            <p:ph type="title"/>
          </p:nvPr>
        </p:nvSpPr>
        <p:spPr>
          <a:xfrm>
            <a:off x="0" y="6"/>
            <a:ext cx="9144000" cy="1077945"/>
          </a:xfrm>
          <a:prstGeom prst="rect">
            <a:avLst/>
          </a:prstGeom>
          <a:solidFill>
            <a:schemeClr val="tx2">
              <a:alpha val="80000"/>
            </a:schemeClr>
          </a:solidFill>
        </p:spPr>
        <p:txBody>
          <a:bodyPr lIns="403190" tIns="320392" rIns="403190" bIns="320392">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5"/>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2687319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2" y="1442243"/>
            <a:ext cx="6822759"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42426"/>
            <a:ext cx="1998000" cy="879972"/>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679756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Slide Title - Colour">
    <p:spTree>
      <p:nvGrpSpPr>
        <p:cNvPr id="1" name=""/>
        <p:cNvGrpSpPr/>
        <p:nvPr/>
      </p:nvGrpSpPr>
      <p:grpSpPr>
        <a:xfrm>
          <a:off x="0" y="0"/>
          <a:ext cx="0" cy="0"/>
          <a:chOff x="0" y="0"/>
          <a:chExt cx="0" cy="0"/>
        </a:xfrm>
      </p:grpSpPr>
      <p:sp>
        <p:nvSpPr>
          <p:cNvPr id="8" name="Rectangle 7"/>
          <p:cNvSpPr/>
          <p:nvPr userDrawn="1"/>
        </p:nvSpPr>
        <p:spPr>
          <a:xfrm>
            <a:off x="144000" y="1700976"/>
            <a:ext cx="8856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hasCustomPrompt="1"/>
          </p:nvPr>
        </p:nvSpPr>
        <p:spPr>
          <a:xfrm>
            <a:off x="216003" y="1848643"/>
            <a:ext cx="8783998"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5951992"/>
            <a:ext cx="648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6226992"/>
            <a:ext cx="648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5951992"/>
            <a:ext cx="1872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6226992"/>
            <a:ext cx="1872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044949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9" name="Content Placeholder 2"/>
          <p:cNvSpPr>
            <a:spLocks noGrp="1"/>
          </p:cNvSpPr>
          <p:nvPr>
            <p:ph idx="1"/>
          </p:nvPr>
        </p:nvSpPr>
        <p:spPr>
          <a:xfrm>
            <a:off x="314325" y="1760541"/>
            <a:ext cx="6705600" cy="4425951"/>
          </a:xfrm>
          <a:prstGeom prst="rect">
            <a:avLst/>
          </a:prstGeom>
        </p:spPr>
        <p:txBody>
          <a:bodyPr lIns="91438" tIns="45719" rIns="91438" bIns="45719"/>
          <a:lstStyle>
            <a:lvl1pPr marL="266380" indent="-266380">
              <a:buClr>
                <a:schemeClr val="tx2"/>
              </a:buClr>
              <a:buFont typeface="Arial" pitchFamily="34" charset="0"/>
              <a:buChar char="•"/>
              <a:defRPr sz="1900">
                <a:latin typeface="Arial" pitchFamily="34" charset="0"/>
                <a:cs typeface="Arial" pitchFamily="34" charset="0"/>
              </a:defRPr>
            </a:lvl1pPr>
            <a:lvl2pPr>
              <a:defRPr sz="1900"/>
            </a:lvl2pPr>
            <a:lvl3pPr>
              <a:defRPr sz="1600" baseline="0">
                <a:latin typeface="Arial" pitchFamily="34" charset="0"/>
                <a:cs typeface="Arial" pitchFamily="34" charset="0"/>
              </a:defRPr>
            </a:lvl3pPr>
            <a:lvl4pPr marL="622752" indent="-179988">
              <a:defRPr sz="1600">
                <a:latin typeface="Arial" pitchFamily="34" charset="0"/>
                <a:cs typeface="Arial" pitchFamily="34" charset="0"/>
              </a:defRPr>
            </a:lvl4pPr>
            <a:lvl5pPr marL="622752">
              <a:defRPr sz="1600">
                <a:latin typeface="Arial" pitchFamily="34" charset="0"/>
                <a:cs typeface="Arial" pitchFamily="34" charset="0"/>
              </a:defRPr>
            </a:lvl5pPr>
            <a:lvl6pPr>
              <a:defRPr>
                <a:latin typeface="Arial" pitchFamily="34" charset="0"/>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 Placeholder 6"/>
          <p:cNvSpPr>
            <a:spLocks noGrp="1"/>
          </p:cNvSpPr>
          <p:nvPr>
            <p:ph type="body" sz="quarter" idx="12"/>
          </p:nvPr>
        </p:nvSpPr>
        <p:spPr>
          <a:xfrm>
            <a:off x="309600" y="784800"/>
            <a:ext cx="8416800" cy="511200"/>
          </a:xfrm>
          <a:prstGeom prst="rect">
            <a:avLst/>
          </a:prstGeom>
        </p:spPr>
        <p:txBody>
          <a:bodyPr lIns="91438" tIns="45719" rIns="91438" bIns="45719"/>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3126394033"/>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377" fontAlgn="auto">
              <a:spcBef>
                <a:spcPts val="0"/>
              </a:spcBef>
              <a:spcAft>
                <a:spcPts val="0"/>
              </a:spcAft>
              <a:defRPr/>
            </a:pPr>
            <a:endParaRPr lang="en-US" altLang="zh-TW" sz="1900">
              <a:solidFill>
                <a:srgbClr val="000000"/>
              </a:solidFill>
              <a:latin typeface="Aria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377" fontAlgn="auto">
              <a:spcBef>
                <a:spcPts val="0"/>
              </a:spcBef>
              <a:spcAft>
                <a:spcPts val="0"/>
              </a:spcAft>
              <a:defRPr/>
            </a:pPr>
            <a:endParaRPr lang="en-US" altLang="zh-TW" sz="1900">
              <a:solidFill>
                <a:srgbClr val="000000"/>
              </a:solidFill>
              <a:latin typeface="Aria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377" fontAlgn="auto">
              <a:spcBef>
                <a:spcPts val="0"/>
              </a:spcBef>
              <a:spcAft>
                <a:spcPts val="0"/>
              </a:spcAft>
              <a:defRPr/>
            </a:pPr>
            <a:fld id="{A4AC4706-EEE4-43D5-8471-4883E0970C91}" type="slidenum">
              <a:rPr lang="zh-TW" altLang="en-US" sz="1900">
                <a:solidFill>
                  <a:srgbClr val="000000"/>
                </a:solidFill>
                <a:latin typeface="Arial"/>
              </a:rPr>
              <a:pPr defTabSz="914377" fontAlgn="auto">
                <a:spcBef>
                  <a:spcPts val="0"/>
                </a:spcBef>
                <a:spcAft>
                  <a:spcPts val="0"/>
                </a:spcAft>
                <a:defRPr/>
              </a:pPr>
              <a:t>‹#›</a:t>
            </a:fld>
            <a:endParaRPr lang="en-US" altLang="zh-TW" sz="1900">
              <a:solidFill>
                <a:srgbClr val="000000"/>
              </a:solidFill>
              <a:latin typeface="Arial"/>
            </a:endParaRPr>
          </a:p>
        </p:txBody>
      </p:sp>
    </p:spTree>
    <p:extLst>
      <p:ext uri="{BB962C8B-B14F-4D97-AF65-F5344CB8AC3E}">
        <p14:creationId xmlns:p14="http://schemas.microsoft.com/office/powerpoint/2010/main" xmlns="" val="21142126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4"/>
          <p:cNvSpPr>
            <a:spLocks noGrp="1"/>
          </p:cNvSpPr>
          <p:nvPr>
            <p:ph sz="quarter" idx="10"/>
          </p:nvPr>
        </p:nvSpPr>
        <p:spPr>
          <a:xfrm>
            <a:off x="814884" y="6308773"/>
            <a:ext cx="7884000" cy="432643"/>
          </a:xfrm>
        </p:spPr>
        <p:txBody>
          <a:bodyPr anchor="b">
            <a:noAutofit/>
          </a:bodyPr>
          <a:lstStyle>
            <a:lvl1pPr marL="0" indent="0">
              <a:spcBef>
                <a:spcPts val="0"/>
              </a:spcBef>
              <a:buNone/>
              <a:defRPr sz="800" b="0"/>
            </a:lvl1pPr>
            <a:lvl2pPr>
              <a:buNone/>
              <a:defRPr sz="1400"/>
            </a:lvl2pPr>
            <a:lvl3pPr>
              <a:buNone/>
              <a:defRPr sz="1400"/>
            </a:lvl3pPr>
            <a:lvl4pPr>
              <a:buNone/>
              <a:defRPr sz="1200"/>
            </a:lvl4pPr>
            <a:lvl5pPr>
              <a:buNone/>
              <a:defRPr sz="1100"/>
            </a:lvl5pPr>
          </a:lstStyle>
          <a:p>
            <a:pPr lvl="0"/>
            <a:endParaRPr lang="de-DE" dirty="0" smtClean="0"/>
          </a:p>
        </p:txBody>
      </p:sp>
      <p:sp>
        <p:nvSpPr>
          <p:cNvPr id="4" name="Inhaltsplatzhalter 4"/>
          <p:cNvSpPr>
            <a:spLocks noGrp="1"/>
          </p:cNvSpPr>
          <p:nvPr>
            <p:ph sz="quarter" idx="11"/>
          </p:nvPr>
        </p:nvSpPr>
        <p:spPr>
          <a:xfrm>
            <a:off x="814884" y="5994448"/>
            <a:ext cx="78840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smtClean="0"/>
          </a:p>
        </p:txBody>
      </p:sp>
    </p:spTree>
    <p:extLst>
      <p:ext uri="{BB962C8B-B14F-4D97-AF65-F5344CB8AC3E}">
        <p14:creationId xmlns:p14="http://schemas.microsoft.com/office/powerpoint/2010/main" xmlns="" val="3518714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5"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4" y="702468"/>
            <a:ext cx="8765651"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smtClean="0"/>
              <a:t>Click to add subtitle</a:t>
            </a:r>
            <a:endParaRPr lang="en-GB" noProof="0" dirty="0"/>
          </a:p>
        </p:txBody>
      </p:sp>
      <p:sp>
        <p:nvSpPr>
          <p:cNvPr id="9"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377" fontAlgn="auto">
              <a:spcBef>
                <a:spcPts val="0"/>
              </a:spcBef>
              <a:spcAft>
                <a:spcPts val="0"/>
              </a:spcAft>
              <a:defRPr/>
            </a:pPr>
            <a:fld id="{3C4F54F3-C349-4609-AFEE-01462D5C7942}" type="slidenum">
              <a:rPr lang="en-GB" smtClean="0">
                <a:solidFill>
                  <a:srgbClr val="000000"/>
                </a:solidFill>
              </a:rPr>
              <a:pPr defTabSz="914377" fontAlgn="auto">
                <a:spcBef>
                  <a:spcPts val="0"/>
                </a:spcBef>
                <a:spcAft>
                  <a:spcPts val="0"/>
                </a:spcAft>
                <a:defRPr/>
              </a:pPr>
              <a:t>‹#›</a:t>
            </a:fld>
            <a:endParaRPr lang="en-GB" dirty="0">
              <a:solidFill>
                <a:srgbClr val="000000"/>
              </a:solidFill>
            </a:endParaRPr>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8" name="Rectangle 7"/>
          <p:cNvSpPr/>
          <p:nvPr userDrawn="1"/>
        </p:nvSpPr>
        <p:spPr>
          <a:xfrm>
            <a:off x="2380490" y="6628049"/>
            <a:ext cx="4478799"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800" dirty="0" smtClean="0">
                <a:solidFill>
                  <a:srgbClr val="3F4444"/>
                </a:solidFill>
              </a:rPr>
              <a:t>Confidential. This document is for AstraZeneca internal planning purposes only and is not to be distributed or shared externally</a:t>
            </a:r>
            <a:r>
              <a:rPr lang="en-GB" sz="1000" dirty="0" smtClean="0">
                <a:solidFill>
                  <a:srgbClr val="3F4444"/>
                </a:solidFill>
              </a:rPr>
              <a:t>. </a:t>
            </a:r>
            <a:endParaRPr lang="sv-SE" sz="1000" dirty="0">
              <a:solidFill>
                <a:srgbClr val="3F4444"/>
              </a:solidFill>
            </a:endParaRPr>
          </a:p>
        </p:txBody>
      </p:sp>
    </p:spTree>
    <p:extLst>
      <p:ext uri="{BB962C8B-B14F-4D97-AF65-F5344CB8AC3E}">
        <p14:creationId xmlns:p14="http://schemas.microsoft.com/office/powerpoint/2010/main" xmlns="" val="346688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1046700" y="1924336"/>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hasCustomPrompt="1"/>
          </p:nvPr>
        </p:nvSpPr>
        <p:spPr>
          <a:xfrm>
            <a:off x="330200" y="1776051"/>
            <a:ext cx="540000" cy="540000"/>
          </a:xfrm>
          <a:prstGeom prst="rect">
            <a:avLst/>
          </a:prstGeom>
          <a:solidFill>
            <a:srgbClr val="D8DCDE"/>
          </a:solidFill>
          <a:ln w="19050" cmpd="sng">
            <a:noFill/>
          </a:ln>
        </p:spPr>
        <p:txBody>
          <a:bodyPr vert="horz" anchor="ctr"/>
          <a:lstStyle>
            <a:lvl1pPr marL="0" indent="0" algn="ctr">
              <a:lnSpc>
                <a:spcPts val="2800"/>
              </a:lnSpc>
              <a:spcBef>
                <a:spcPts val="600"/>
              </a:spcBef>
              <a:buNone/>
              <a:defRPr sz="2400" b="1">
                <a:solidFill>
                  <a:schemeClr val="tx2"/>
                </a:solidFill>
                <a:latin typeface="Arial" pitchFamily="34" charset="0"/>
                <a:cs typeface="Arial" pitchFamily="34" charset="0"/>
              </a:defRPr>
            </a:lvl1pPr>
          </a:lstStyle>
          <a:p>
            <a:pPr lvl="0"/>
            <a:r>
              <a:rPr lang="en-GB" noProof="0" dirty="0" smtClean="0"/>
              <a:t>1</a:t>
            </a:r>
            <a:endParaRPr lang="en-GB" noProof="0" dirty="0"/>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59" name="Text Placeholder 2"/>
          <p:cNvSpPr>
            <a:spLocks noGrp="1"/>
          </p:cNvSpPr>
          <p:nvPr>
            <p:ph type="body" sz="quarter" idx="28"/>
          </p:nvPr>
        </p:nvSpPr>
        <p:spPr>
          <a:xfrm>
            <a:off x="1046700" y="2596693"/>
            <a:ext cx="5718173" cy="394199"/>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hasCustomPrompt="1"/>
          </p:nvPr>
        </p:nvSpPr>
        <p:spPr>
          <a:xfrm>
            <a:off x="330200" y="2448407"/>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2</a:t>
            </a:r>
            <a:endParaRPr lang="en-GB" noProof="0" dirty="0"/>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3" name="Text Placeholder 2"/>
          <p:cNvSpPr>
            <a:spLocks noGrp="1"/>
          </p:cNvSpPr>
          <p:nvPr>
            <p:ph type="body" sz="quarter" idx="31"/>
          </p:nvPr>
        </p:nvSpPr>
        <p:spPr>
          <a:xfrm>
            <a:off x="1046700" y="3275434"/>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hasCustomPrompt="1"/>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3</a:t>
            </a:r>
            <a:endParaRPr lang="en-GB" noProof="0"/>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7" name="Text Placeholder 2"/>
          <p:cNvSpPr>
            <a:spLocks noGrp="1"/>
          </p:cNvSpPr>
          <p:nvPr>
            <p:ph type="body" sz="quarter" idx="34"/>
          </p:nvPr>
        </p:nvSpPr>
        <p:spPr>
          <a:xfrm>
            <a:off x="1046700" y="3956380"/>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8" name="Text Placeholder 49"/>
          <p:cNvSpPr>
            <a:spLocks noGrp="1"/>
          </p:cNvSpPr>
          <p:nvPr>
            <p:ph type="body" sz="quarter" idx="35" hasCustomPrompt="1"/>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4</a:t>
            </a:r>
            <a:endParaRPr lang="en-GB" noProof="0"/>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1" name="Text Placeholder 2"/>
          <p:cNvSpPr>
            <a:spLocks noGrp="1"/>
          </p:cNvSpPr>
          <p:nvPr>
            <p:ph type="body" sz="quarter" idx="37"/>
          </p:nvPr>
        </p:nvSpPr>
        <p:spPr>
          <a:xfrm>
            <a:off x="1046700" y="4634083"/>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2" name="Text Placeholder 49"/>
          <p:cNvSpPr>
            <a:spLocks noGrp="1"/>
          </p:cNvSpPr>
          <p:nvPr>
            <p:ph type="body" sz="quarter" idx="38" hasCustomPrompt="1"/>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5</a:t>
            </a:r>
            <a:endParaRPr lang="en-GB" noProof="0"/>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5" name="Text Placeholder 2"/>
          <p:cNvSpPr>
            <a:spLocks noGrp="1"/>
          </p:cNvSpPr>
          <p:nvPr>
            <p:ph type="body" sz="quarter" idx="40"/>
          </p:nvPr>
        </p:nvSpPr>
        <p:spPr>
          <a:xfrm>
            <a:off x="1046700" y="5322372"/>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hasCustomPrompt="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6</a:t>
            </a:r>
            <a:endParaRPr lang="en-GB" noProof="0" dirty="0"/>
          </a:p>
        </p:txBody>
      </p:sp>
      <p:sp>
        <p:nvSpPr>
          <p:cNvPr id="24"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25"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3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1 title</a:t>
            </a:r>
            <a:endParaRPr lang="en-GB" noProof="0" dirty="0"/>
          </a:p>
        </p:txBody>
      </p:sp>
    </p:spTree>
    <p:extLst>
      <p:ext uri="{BB962C8B-B14F-4D97-AF65-F5344CB8AC3E}">
        <p14:creationId xmlns="" xmlns:p14="http://schemas.microsoft.com/office/powerpoint/2010/main" val="1770137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5000" indent="-135000">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63" indent="-179388" defTabSz="539750">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40000" lvl="1" indent="-180000" algn="l" defTabSz="457200" rtl="0" eaLnBrk="1" latinLnBrk="0" hangingPunct="1">
              <a:lnSpc>
                <a:spcPct val="150000"/>
              </a:lnSpc>
              <a:spcBef>
                <a:spcPts val="0"/>
              </a:spcBef>
              <a:buFont typeface="Arial"/>
              <a:buChar char="–"/>
            </a:pPr>
            <a:r>
              <a:rPr lang="en-GB" noProof="0" dirty="0" smtClean="0"/>
              <a:t>Second level</a:t>
            </a:r>
          </a:p>
          <a:p>
            <a:pPr marL="540000" lvl="1" indent="-180000" algn="l" defTabSz="457200" rtl="0" eaLnBrk="1" latinLnBrk="0" hangingPunct="1">
              <a:lnSpc>
                <a:spcPct val="150000"/>
              </a:lnSpc>
              <a:spcBef>
                <a:spcPts val="0"/>
              </a:spcBef>
              <a:buFont typeface="Arial"/>
              <a:buChar char="–"/>
            </a:pPr>
            <a:r>
              <a:rPr lang="en-GB" noProof="0" dirty="0" smtClean="0"/>
              <a:t>Third level</a:t>
            </a:r>
          </a:p>
          <a:p>
            <a:pPr marL="540000" lvl="1" indent="-180000" algn="l" defTabSz="457200" rtl="0" eaLnBrk="1" latinLnBrk="0" hangingPunct="1">
              <a:lnSpc>
                <a:spcPct val="150000"/>
              </a:lnSpc>
              <a:spcBef>
                <a:spcPts val="0"/>
              </a:spcBef>
              <a:buFont typeface="Arial"/>
              <a:buChar char="–"/>
            </a:pPr>
            <a:r>
              <a:rPr lang="en-GB" noProof="0" dirty="0" smtClean="0"/>
              <a:t>Fourth level</a:t>
            </a:r>
          </a:p>
        </p:txBody>
      </p:sp>
      <p:sp>
        <p:nvSpPr>
          <p:cNvPr id="5" name="Title 8"/>
          <p:cNvSpPr>
            <a:spLocks noGrp="1"/>
          </p:cNvSpPr>
          <p:nvPr>
            <p:ph type="title" hasCustomPrompt="1"/>
          </p:nvPr>
        </p:nvSpPr>
        <p:spPr>
          <a:xfrm>
            <a:off x="237066"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5"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Click to add subtitle</a:t>
            </a:r>
            <a:endParaRPr lang="en-GB" noProof="0" dirty="0"/>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pPr defTabSz="914377" fontAlgn="auto">
              <a:spcBef>
                <a:spcPts val="0"/>
              </a:spcBef>
              <a:spcAft>
                <a:spcPts val="0"/>
              </a:spcAft>
              <a:defRPr/>
            </a:pPr>
            <a:fld id="{3C4F54F3-C349-4609-AFEE-01462D5C7942}" type="slidenum">
              <a:rPr lang="en-GB" smtClean="0">
                <a:solidFill>
                  <a:srgbClr val="000000"/>
                </a:solidFill>
              </a:rPr>
              <a:pPr defTabSz="914377" fontAlgn="auto">
                <a:spcBef>
                  <a:spcPts val="0"/>
                </a:spcBef>
                <a:spcAft>
                  <a:spcPts val="0"/>
                </a:spcAft>
                <a:defRPr/>
              </a:pPr>
              <a:t>‹#›</a:t>
            </a:fld>
            <a:endParaRPr lang="en-GB" dirty="0">
              <a:solidFill>
                <a:srgbClr val="000000"/>
              </a:solidFill>
            </a:endParaRPr>
          </a:p>
        </p:txBody>
      </p:sp>
      <p:sp>
        <p:nvSpPr>
          <p:cNvPr id="10" name="Text Placeholder 2"/>
          <p:cNvSpPr>
            <a:spLocks noGrp="1"/>
          </p:cNvSpPr>
          <p:nvPr>
            <p:ph type="body" sz="quarter" idx="16"/>
          </p:nvPr>
        </p:nvSpPr>
        <p:spPr>
          <a:xfrm>
            <a:off x="113767" y="602826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smtClean="0"/>
              <a:t>Click to edit Master text styles</a:t>
            </a:r>
          </a:p>
        </p:txBody>
      </p:sp>
    </p:spTree>
    <p:extLst>
      <p:ext uri="{BB962C8B-B14F-4D97-AF65-F5344CB8AC3E}">
        <p14:creationId xmlns:p14="http://schemas.microsoft.com/office/powerpoint/2010/main" xmlns="" val="40340834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6"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5" name="Slide Number Placeholder 5"/>
          <p:cNvSpPr txBox="1">
            <a:spLocks/>
          </p:cNvSpPr>
          <p:nvPr userDrawn="1"/>
        </p:nvSpPr>
        <p:spPr>
          <a:xfrm>
            <a:off x="8547444" y="6622400"/>
            <a:ext cx="396000" cy="2160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C4F54F3-C349-4609-AFEE-01462D5C7942}" type="slidenum">
              <a:rPr lang="en-GB" smtClean="0">
                <a:solidFill>
                  <a:srgbClr val="000000"/>
                </a:solidFill>
              </a:rPr>
              <a:pPr fontAlgn="auto">
                <a:spcBef>
                  <a:spcPts val="0"/>
                </a:spcBef>
                <a:spcAft>
                  <a:spcPts val="0"/>
                </a:spcAft>
                <a:defRPr/>
              </a:pPr>
              <a:t>‹#›</a:t>
            </a:fld>
            <a:endParaRPr lang="en-GB" dirty="0">
              <a:solidFill>
                <a:srgbClr val="000000"/>
              </a:solidFill>
            </a:endParaRPr>
          </a:p>
        </p:txBody>
      </p:sp>
    </p:spTree>
    <p:extLst>
      <p:ext uri="{BB962C8B-B14F-4D97-AF65-F5344CB8AC3E}">
        <p14:creationId xmlns:p14="http://schemas.microsoft.com/office/powerpoint/2010/main" xmlns="" val="42408221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2"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5"/>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19763007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28650" y="630136"/>
            <a:ext cx="7400700"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smtClean="0"/>
              <a:t>Click to edit Master text styles</a:t>
            </a:r>
          </a:p>
        </p:txBody>
      </p:sp>
      <p:sp>
        <p:nvSpPr>
          <p:cNvPr id="10" name="Text Placeholder 7"/>
          <p:cNvSpPr>
            <a:spLocks noGrp="1"/>
          </p:cNvSpPr>
          <p:nvPr>
            <p:ph type="body" sz="quarter" idx="11"/>
          </p:nvPr>
        </p:nvSpPr>
        <p:spPr>
          <a:xfrm>
            <a:off x="628650" y="1656000"/>
            <a:ext cx="7886700" cy="4352400"/>
          </a:xfrm>
          <a:prstGeom prst="rect">
            <a:avLst/>
          </a:prstGeom>
        </p:spPr>
        <p:txBody>
          <a:bodyPr>
            <a:noAutofit/>
          </a:bodyPr>
          <a:lstStyle>
            <a:lvl1pPr>
              <a:lnSpc>
                <a:spcPct val="100000"/>
              </a:lnSpc>
              <a:spcBef>
                <a:spcPts val="600"/>
              </a:spcBef>
              <a:spcAft>
                <a:spcPts val="0"/>
              </a:spcAft>
              <a:buClr>
                <a:srgbClr val="00A79D"/>
              </a:buClr>
              <a:defRPr sz="1800"/>
            </a:lvl1pPr>
            <a:lvl2pPr marL="543600" indent="-270000">
              <a:lnSpc>
                <a:spcPct val="100000"/>
              </a:lnSpc>
              <a:spcBef>
                <a:spcPts val="600"/>
              </a:spcBef>
              <a:spcAft>
                <a:spcPts val="0"/>
              </a:spcAft>
              <a:buClr>
                <a:srgbClr val="00A79D"/>
              </a:buClr>
              <a:buFont typeface="Arial" panose="020B0604020202020204" pitchFamily="34" charset="0"/>
              <a:buChar char="‒"/>
              <a:defRPr sz="1600"/>
            </a:lvl2pPr>
            <a:lvl3pPr marL="712800" indent="-169200">
              <a:lnSpc>
                <a:spcPct val="100000"/>
              </a:lnSpc>
              <a:spcBef>
                <a:spcPts val="600"/>
              </a:spcBef>
              <a:spcAft>
                <a:spcPts val="0"/>
              </a:spcAft>
              <a:buClr>
                <a:srgbClr val="00A79D"/>
              </a:buClr>
              <a:defRPr sz="1400"/>
            </a:lvl3pPr>
            <a:lvl4pPr marL="892800" indent="-180000">
              <a:lnSpc>
                <a:spcPct val="100000"/>
              </a:lnSpc>
              <a:spcBef>
                <a:spcPts val="600"/>
              </a:spcBef>
              <a:spcAft>
                <a:spcPts val="0"/>
              </a:spcAft>
              <a:buClr>
                <a:srgbClr val="00A79D"/>
              </a:buClr>
              <a:buFont typeface="Arial" panose="020B0604020202020204" pitchFamily="34" charset="0"/>
              <a:buChar char="‒"/>
              <a:defRPr sz="1200"/>
            </a:lvl4pPr>
            <a:lvl5pPr marL="1072800" indent="-180000">
              <a:lnSpc>
                <a:spcPct val="100000"/>
              </a:lnSpc>
              <a:spcBef>
                <a:spcPts val="600"/>
              </a:spcBef>
              <a:spcAft>
                <a:spcPts val="0"/>
              </a:spcAft>
              <a:buClr>
                <a:srgbClr val="00A79D"/>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8338715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2"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5"/>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35176634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2"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5"/>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38446559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4994" indent="-134994">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46" indent="-179380" defTabSz="539724">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1" baseline="0">
                <a:latin typeface="Arial" pitchFamily="34" charset="0"/>
                <a:cs typeface="Arial" pitchFamily="34" charset="0"/>
              </a:defRPr>
            </a:lvl3pPr>
            <a:lvl4pPr marL="467076" indent="-134994">
              <a:defRPr sz="1051">
                <a:latin typeface="Arial" pitchFamily="34" charset="0"/>
                <a:cs typeface="Arial" pitchFamily="34" charset="0"/>
              </a:defRPr>
            </a:lvl4pPr>
            <a:lvl5pPr marL="467076">
              <a:defRPr sz="1051">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39973" lvl="1" indent="-179992" algn="l" defTabSz="457178" rtl="0" eaLnBrk="1" latinLnBrk="0" hangingPunct="1">
              <a:lnSpc>
                <a:spcPct val="150000"/>
              </a:lnSpc>
              <a:spcBef>
                <a:spcPts val="0"/>
              </a:spcBef>
              <a:buFont typeface="Arial"/>
              <a:buChar char="–"/>
            </a:pPr>
            <a:r>
              <a:rPr lang="en-GB" noProof="0" dirty="0" smtClean="0"/>
              <a:t>Second level</a:t>
            </a:r>
          </a:p>
          <a:p>
            <a:pPr marL="539973" lvl="1" indent="-179992" algn="l" defTabSz="457178" rtl="0" eaLnBrk="1" latinLnBrk="0" hangingPunct="1">
              <a:lnSpc>
                <a:spcPct val="150000"/>
              </a:lnSpc>
              <a:spcBef>
                <a:spcPts val="0"/>
              </a:spcBef>
              <a:buFont typeface="Arial"/>
              <a:buChar char="–"/>
            </a:pPr>
            <a:r>
              <a:rPr lang="en-GB" noProof="0" dirty="0" smtClean="0"/>
              <a:t>Third level</a:t>
            </a:r>
          </a:p>
          <a:p>
            <a:pPr marL="539973" lvl="1" indent="-179992" algn="l" defTabSz="457178" rtl="0" eaLnBrk="1" latinLnBrk="0" hangingPunct="1">
              <a:lnSpc>
                <a:spcPct val="150000"/>
              </a:lnSpc>
              <a:spcBef>
                <a:spcPts val="0"/>
              </a:spcBef>
              <a:buFont typeface="Arial"/>
              <a:buChar char="–"/>
            </a:pPr>
            <a:r>
              <a:rPr lang="en-GB" noProof="0" dirty="0" smtClean="0"/>
              <a:t>Fourth level</a:t>
            </a:r>
          </a:p>
        </p:txBody>
      </p:sp>
      <p:sp>
        <p:nvSpPr>
          <p:cNvPr id="5" name="Title 8"/>
          <p:cNvSpPr>
            <a:spLocks noGrp="1"/>
          </p:cNvSpPr>
          <p:nvPr>
            <p:ph type="title" hasCustomPrompt="1"/>
          </p:nvPr>
        </p:nvSpPr>
        <p:spPr>
          <a:xfrm>
            <a:off x="237068" y="192000"/>
            <a:ext cx="8765651" cy="672000"/>
          </a:xfrm>
          <a:prstGeom prst="rect">
            <a:avLst/>
          </a:prstGeom>
        </p:spPr>
        <p:txBody>
          <a:bodyPr vert="horz"/>
          <a:lstStyle>
            <a:lvl1pPr algn="l" defTabSz="457178"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7"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882"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8"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en-GB" noProof="0" dirty="0" smtClean="0"/>
              <a:t>Click to add subtitle</a:t>
            </a:r>
            <a:endParaRPr lang="en-GB" noProof="0" dirty="0"/>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rPr>
              <a:pPr defTabSz="914400" fontAlgn="auto">
                <a:spcBef>
                  <a:spcPts val="0"/>
                </a:spcBef>
                <a:spcAft>
                  <a:spcPts val="0"/>
                </a:spcAft>
              </a:pPr>
              <a:t>‹#›</a:t>
            </a:fld>
            <a:endParaRPr lang="en-GB" dirty="0">
              <a:solidFill>
                <a:srgbClr val="000000"/>
              </a:solidFill>
            </a:endParaRPr>
          </a:p>
        </p:txBody>
      </p:sp>
      <p:sp>
        <p:nvSpPr>
          <p:cNvPr id="10" name="Text Placeholder 2"/>
          <p:cNvSpPr>
            <a:spLocks noGrp="1"/>
          </p:cNvSpPr>
          <p:nvPr>
            <p:ph type="body" sz="quarter" idx="16"/>
          </p:nvPr>
        </p:nvSpPr>
        <p:spPr>
          <a:xfrm>
            <a:off x="113767" y="6028271"/>
            <a:ext cx="3865562" cy="328084"/>
          </a:xfrm>
          <a:prstGeom prst="rect">
            <a:avLst/>
          </a:prstGeom>
        </p:spPr>
        <p:txBody>
          <a:bodyPr anchor="b"/>
          <a:lstStyle>
            <a:lvl1pPr marL="0" indent="0">
              <a:buNone/>
              <a:defRPr sz="10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dirty="0" smtClean="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dirty="0" smtClean="0"/>
              <a:t>Click to edit Master text styles</a:t>
            </a:r>
          </a:p>
        </p:txBody>
      </p:sp>
    </p:spTree>
    <p:extLst>
      <p:ext uri="{BB962C8B-B14F-4D97-AF65-F5344CB8AC3E}">
        <p14:creationId xmlns:p14="http://schemas.microsoft.com/office/powerpoint/2010/main" xmlns="" val="800834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92000"/>
            <a:ext cx="828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6" name="Text Placeholder 3"/>
          <p:cNvSpPr>
            <a:spLocks noGrp="1"/>
          </p:cNvSpPr>
          <p:nvPr>
            <p:ph type="body" sz="quarter" idx="11" hasCustomPrompt="1"/>
          </p:nvPr>
        </p:nvSpPr>
        <p:spPr>
          <a:xfrm>
            <a:off x="237064" y="1552689"/>
            <a:ext cx="7023713"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smtClean="0"/>
              <a:t>Click to add introduction text</a:t>
            </a:r>
          </a:p>
        </p:txBody>
      </p:sp>
      <p:sp>
        <p:nvSpPr>
          <p:cNvPr id="7"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rPr>
              <a:pPr defTabSz="914400"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xmlns="" val="5850798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5" y="192000"/>
            <a:ext cx="8765651"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609585" fontAlgn="auto">
              <a:spcBef>
                <a:spcPts val="0"/>
              </a:spcBef>
              <a:spcAft>
                <a:spcPts val="0"/>
              </a:spcAft>
              <a:defRPr/>
            </a:pPr>
            <a:fld id="{3C4F54F3-C349-4609-AFEE-01462D5C7942}" type="slidenum">
              <a:rPr lang="en-GB" smtClean="0">
                <a:solidFill>
                  <a:srgbClr val="000000"/>
                </a:solidFill>
              </a:rPr>
              <a:pPr defTabSz="609585" fontAlgn="auto">
                <a:spcBef>
                  <a:spcPts val="0"/>
                </a:spcBef>
                <a:spcAft>
                  <a:spcPts val="0"/>
                </a:spcAft>
                <a:defRPr/>
              </a:pPr>
              <a:t>‹#›</a:t>
            </a:fld>
            <a:endParaRPr lang="en-GB" dirty="0">
              <a:solidFill>
                <a:srgbClr val="000000"/>
              </a:solidFill>
            </a:endParaRPr>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39212890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rPr>
              <a:pPr defTabSz="914400" fontAlgn="auto">
                <a:spcBef>
                  <a:spcPts val="0"/>
                </a:spcBef>
                <a:spcAft>
                  <a:spcPts val="0"/>
                </a:spcAft>
              </a:pPr>
              <a:t>‹#›</a:t>
            </a:fld>
            <a:endParaRPr lang="en-GB" dirty="0">
              <a:solidFill>
                <a:srgbClr val="000000"/>
              </a:solidFill>
            </a:endParaRPr>
          </a:p>
        </p:txBody>
      </p:sp>
      <p:sp>
        <p:nvSpPr>
          <p:cNvPr id="6" name="Title 8"/>
          <p:cNvSpPr>
            <a:spLocks noGrp="1"/>
          </p:cNvSpPr>
          <p:nvPr>
            <p:ph type="title" hasCustomPrompt="1"/>
          </p:nvPr>
        </p:nvSpPr>
        <p:spPr>
          <a:xfrm>
            <a:off x="237065"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170551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1046700" y="1924336"/>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hasCustomPrompt="1"/>
          </p:nvPr>
        </p:nvSpPr>
        <p:spPr>
          <a:xfrm>
            <a:off x="330200" y="1776051"/>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1</a:t>
            </a:r>
            <a:endParaRPr lang="en-GB" noProof="0"/>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59" name="Text Placeholder 2"/>
          <p:cNvSpPr>
            <a:spLocks noGrp="1"/>
          </p:cNvSpPr>
          <p:nvPr>
            <p:ph type="body" sz="quarter" idx="28"/>
          </p:nvPr>
        </p:nvSpPr>
        <p:spPr>
          <a:xfrm>
            <a:off x="1046700" y="2596693"/>
            <a:ext cx="5718173" cy="394199"/>
          </a:xfrm>
          <a:prstGeom prst="rect">
            <a:avLst/>
          </a:prstGeom>
        </p:spPr>
        <p:txBody>
          <a:bodyPr vert="horz"/>
          <a:lstStyle>
            <a:lvl1pPr marL="0" indent="0">
              <a:lnSpc>
                <a:spcPct val="60000"/>
              </a:lnSpc>
              <a:buNone/>
              <a:defRPr sz="20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hasCustomPrompt="1"/>
          </p:nvPr>
        </p:nvSpPr>
        <p:spPr>
          <a:xfrm>
            <a:off x="330200" y="2448407"/>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smtClean="0"/>
              <a:t>2</a:t>
            </a:r>
            <a:endParaRPr lang="en-GB" noProof="0" dirty="0"/>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3" name="Text Placeholder 2"/>
          <p:cNvSpPr>
            <a:spLocks noGrp="1"/>
          </p:cNvSpPr>
          <p:nvPr>
            <p:ph type="body" sz="quarter" idx="31"/>
          </p:nvPr>
        </p:nvSpPr>
        <p:spPr>
          <a:xfrm>
            <a:off x="1046700" y="3275434"/>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hasCustomPrompt="1"/>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3</a:t>
            </a:r>
            <a:endParaRPr lang="en-GB" noProof="0"/>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700" y="3956380"/>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hasCustomPrompt="1"/>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4</a:t>
            </a:r>
            <a:endParaRPr lang="en-GB" noProof="0"/>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1" name="Text Placeholder 2"/>
          <p:cNvSpPr>
            <a:spLocks noGrp="1"/>
          </p:cNvSpPr>
          <p:nvPr>
            <p:ph type="body" sz="quarter" idx="37"/>
          </p:nvPr>
        </p:nvSpPr>
        <p:spPr>
          <a:xfrm>
            <a:off x="1046700" y="4634083"/>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hasCustomPrompt="1"/>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5</a:t>
            </a:r>
            <a:endParaRPr lang="en-GB" noProof="0"/>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5" name="Text Placeholder 2"/>
          <p:cNvSpPr>
            <a:spLocks noGrp="1"/>
          </p:cNvSpPr>
          <p:nvPr>
            <p:ph type="body" sz="quarter" idx="40"/>
          </p:nvPr>
        </p:nvSpPr>
        <p:spPr>
          <a:xfrm>
            <a:off x="1046700" y="5322372"/>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hasCustomPrompt="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6</a:t>
            </a:r>
            <a:endParaRPr lang="en-GB" noProof="0"/>
          </a:p>
        </p:txBody>
      </p:sp>
      <p:sp>
        <p:nvSpPr>
          <p:cNvPr id="2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3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3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2 title</a:t>
            </a:r>
            <a:endParaRPr lang="en-GB" noProof="0" dirty="0"/>
          </a:p>
        </p:txBody>
      </p:sp>
    </p:spTree>
    <p:extLst>
      <p:ext uri="{BB962C8B-B14F-4D97-AF65-F5344CB8AC3E}">
        <p14:creationId xmlns="" xmlns:p14="http://schemas.microsoft.com/office/powerpoint/2010/main" val="31231499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rPr>
              <a:pPr defTabSz="914400" fontAlgn="auto">
                <a:spcBef>
                  <a:spcPts val="0"/>
                </a:spcBef>
                <a:spcAft>
                  <a:spcPts val="0"/>
                </a:spcAft>
              </a:pPr>
              <a:t>‹#›</a:t>
            </a:fld>
            <a:endParaRPr lang="en-GB" dirty="0">
              <a:solidFill>
                <a:srgbClr val="000000"/>
              </a:solidFill>
            </a:endParaRPr>
          </a:p>
        </p:txBody>
      </p:sp>
      <p:sp>
        <p:nvSpPr>
          <p:cNvPr id="6" name="Title 8"/>
          <p:cNvSpPr>
            <a:spLocks noGrp="1"/>
          </p:cNvSpPr>
          <p:nvPr>
            <p:ph type="title" hasCustomPrompt="1"/>
          </p:nvPr>
        </p:nvSpPr>
        <p:spPr>
          <a:xfrm>
            <a:off x="237065"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8300561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E6DDF6C2-7CBE-4302-89A1-A6B27290342F}" type="datetimeFigureOut">
              <a:rPr lang="en-US">
                <a:solidFill>
                  <a:srgbClr val="000000"/>
                </a:solidFill>
                <a:latin typeface="Arial"/>
              </a:rPr>
              <a:pPr defTabSz="914400" fontAlgn="auto">
                <a:spcBef>
                  <a:spcPts val="0"/>
                </a:spcBef>
                <a:spcAft>
                  <a:spcPts val="0"/>
                </a:spcAft>
                <a:defRPr/>
              </a:pPr>
              <a:t>6/19/2017</a:t>
            </a:fld>
            <a:endParaRPr lang="en-US" dirty="0">
              <a:solidFill>
                <a:srgbClr val="000000"/>
              </a:solidFill>
              <a:latin typeface="Arial"/>
            </a:endParaRPr>
          </a:p>
        </p:txBody>
      </p:sp>
      <p:sp>
        <p:nvSpPr>
          <p:cNvPr id="6"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ndParaRPr>
          </a:p>
        </p:txBody>
      </p:sp>
      <p:sp>
        <p:nvSpPr>
          <p:cNvPr id="7"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EC9B4E54-2AF6-4194-816D-5933373C155F}" type="slidenum">
              <a:rPr lang="en-US">
                <a:solidFill>
                  <a:srgbClr val="000000"/>
                </a:solidFill>
                <a:latin typeface="Arial"/>
              </a:rPr>
              <a:pPr defTabSz="914400" fontAlgn="auto">
                <a:spcBef>
                  <a:spcPts val="0"/>
                </a:spcBef>
                <a:spcAft>
                  <a:spcPts val="0"/>
                </a:spcAft>
                <a:defRPr/>
              </a:pPr>
              <a:t>‹#›</a:t>
            </a:fld>
            <a:endParaRPr lang="en-US">
              <a:solidFill>
                <a:srgbClr val="000000"/>
              </a:solidFill>
              <a:latin typeface="Arial"/>
            </a:endParaRPr>
          </a:p>
        </p:txBody>
      </p:sp>
    </p:spTree>
    <p:extLst>
      <p:ext uri="{BB962C8B-B14F-4D97-AF65-F5344CB8AC3E}">
        <p14:creationId xmlns:p14="http://schemas.microsoft.com/office/powerpoint/2010/main" xmlns="" val="2132458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fontAlgn="auto">
              <a:spcBef>
                <a:spcPts val="0"/>
              </a:spcBef>
              <a:spcAft>
                <a:spcPts val="0"/>
              </a:spcAft>
              <a:defRPr/>
            </a:pPr>
            <a:fld id="{C1FEB98C-89E8-4809-9D71-5BB053069B43}" type="datetimeFigureOut">
              <a:rPr lang="en-US">
                <a:solidFill>
                  <a:srgbClr val="000000"/>
                </a:solidFill>
                <a:latin typeface="Arial"/>
              </a:rPr>
              <a:pPr defTabSz="914400" fontAlgn="auto">
                <a:spcBef>
                  <a:spcPts val="0"/>
                </a:spcBef>
                <a:spcAft>
                  <a:spcPts val="0"/>
                </a:spcAft>
                <a:defRPr/>
              </a:pPr>
              <a:t>6/19/2017</a:t>
            </a:fld>
            <a:endParaRPr lang="en-US" dirty="0">
              <a:solidFill>
                <a:srgbClr val="000000"/>
              </a:solidFill>
              <a:latin typeface="Arial"/>
            </a:endParaRPr>
          </a:p>
        </p:txBody>
      </p:sp>
      <p:sp>
        <p:nvSpPr>
          <p:cNvPr id="3" name="Footer Placeholder 4"/>
          <p:cNvSpPr>
            <a:spLocks noGrp="1"/>
          </p:cNvSpPr>
          <p:nvPr>
            <p:ph type="ftr" sz="quarter" idx="11"/>
          </p:nvPr>
        </p:nvSpPr>
        <p:spPr/>
        <p:txBody>
          <a:bodyPr/>
          <a:lstStyle>
            <a:lvl1pPr>
              <a:defRPr/>
            </a:lvl1pPr>
          </a:lstStyle>
          <a:p>
            <a:pPr defTabSz="914400" fontAlgn="auto">
              <a:spcBef>
                <a:spcPts val="0"/>
              </a:spcBef>
              <a:spcAft>
                <a:spcPts val="0"/>
              </a:spcAft>
              <a:defRPr/>
            </a:pPr>
            <a:endParaRPr lang="en-US">
              <a:solidFill>
                <a:srgbClr val="000000"/>
              </a:solidFill>
              <a:latin typeface="Arial"/>
            </a:endParaRPr>
          </a:p>
        </p:txBody>
      </p:sp>
      <p:sp>
        <p:nvSpPr>
          <p:cNvPr id="4" name="Slide Number Placeholder 5"/>
          <p:cNvSpPr>
            <a:spLocks noGrp="1"/>
          </p:cNvSpPr>
          <p:nvPr>
            <p:ph type="sldNum" sz="quarter" idx="12"/>
          </p:nvPr>
        </p:nvSpPr>
        <p:spPr/>
        <p:txBody>
          <a:bodyPr/>
          <a:lstStyle>
            <a:lvl1pPr>
              <a:defRPr/>
            </a:lvl1pPr>
          </a:lstStyle>
          <a:p>
            <a:pPr defTabSz="914400" fontAlgn="auto">
              <a:spcBef>
                <a:spcPts val="0"/>
              </a:spcBef>
              <a:spcAft>
                <a:spcPts val="0"/>
              </a:spcAft>
              <a:defRPr/>
            </a:pPr>
            <a:fld id="{12F51D70-4F4A-4AD9-8E8A-2DDB7E5AD2BB}" type="slidenum">
              <a:rPr lang="en-US">
                <a:solidFill>
                  <a:srgbClr val="000000"/>
                </a:solidFill>
                <a:latin typeface="Arial"/>
              </a:rPr>
              <a:pPr defTabSz="914400" fontAlgn="auto">
                <a:spcBef>
                  <a:spcPts val="0"/>
                </a:spcBef>
                <a:spcAft>
                  <a:spcPts val="0"/>
                </a:spcAft>
                <a:defRPr/>
              </a:pPr>
              <a:t>‹#›</a:t>
            </a:fld>
            <a:endParaRPr lang="en-US">
              <a:solidFill>
                <a:srgbClr val="000000"/>
              </a:solidFill>
              <a:latin typeface="Arial"/>
            </a:endParaRPr>
          </a:p>
        </p:txBody>
      </p:sp>
    </p:spTree>
    <p:extLst>
      <p:ext uri="{BB962C8B-B14F-4D97-AF65-F5344CB8AC3E}">
        <p14:creationId xmlns:p14="http://schemas.microsoft.com/office/powerpoint/2010/main" xmlns="" val="35467647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030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40772"/>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SL MAHI white.wmf"/>
          <p:cNvPicPr>
            <a:picLocks noChangeAspect="1"/>
          </p:cNvPicPr>
          <p:nvPr userDrawn="1"/>
        </p:nvPicPr>
        <p:blipFill>
          <a:blip r:embed="rId2"/>
          <a:stretch>
            <a:fillRect/>
          </a:stretch>
        </p:blipFill>
        <p:spPr>
          <a:xfrm>
            <a:off x="285485" y="5318257"/>
            <a:ext cx="4117667" cy="922431"/>
          </a:xfrm>
          <a:prstGeom prst="rect">
            <a:avLst/>
          </a:prstGeom>
        </p:spPr>
      </p:pic>
      <p:pic>
        <p:nvPicPr>
          <p:cNvPr id="8" name="Picture 7" descr="New Saint Luke's.jpg"/>
          <p:cNvPicPr>
            <a:picLocks noChangeAspect="1"/>
          </p:cNvPicPr>
          <p:nvPr userDrawn="1"/>
        </p:nvPicPr>
        <p:blipFill>
          <a:blip r:embed="rId3"/>
          <a:stretch>
            <a:fillRect/>
          </a:stretch>
        </p:blipFill>
        <p:spPr>
          <a:xfrm>
            <a:off x="4583786" y="4836695"/>
            <a:ext cx="4379999" cy="1832577"/>
          </a:xfrm>
          <a:prstGeom prst="rect">
            <a:avLst/>
          </a:prstGeom>
        </p:spPr>
      </p:pic>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1DFC134-3859-4DAA-A3D8-6C7593ABC4C3}"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A6E82E-40BC-4363-A589-C859DCFB37EA}"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2D05CB-A076-4451-AE15-DC9F81045522}"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9FC72-A748-4E2B-8B7B-F6897498360B}"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DDF6C2-7CBE-4302-89A1-A6B27290342F}"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9B4E54-2AF6-4194-816D-5933373C155F}"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0BB70F-3579-4FC5-A989-2E3ED3763177}" type="datetimeFigureOut">
              <a:rPr lang="en-US"/>
              <a:pPr>
                <a:defRPr/>
              </a:pPr>
              <a:t>6/19/2017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779DB4-AFD0-4C26-B75E-4CEF795BBB71}"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0F2FC6-23E8-48CD-A276-3ECDE64404D0}" type="datetimeFigureOut">
              <a:rPr lang="en-US"/>
              <a:pPr>
                <a:defRPr/>
              </a:pPr>
              <a:t>6/19/2017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4A242FF-823C-4245-8B44-3CD2F88AC32A}"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FEB98C-89E8-4809-9D71-5BB053069B43}" type="datetimeFigureOut">
              <a:rPr lang="en-US"/>
              <a:pPr>
                <a:defRPr/>
              </a:pPr>
              <a:t>6/19/2017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F51D70-4F4A-4AD9-8E8A-2DDB7E5AD2B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1046700" y="1924336"/>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hasCustomPrompt="1"/>
          </p:nvPr>
        </p:nvSpPr>
        <p:spPr>
          <a:xfrm>
            <a:off x="330200" y="1776051"/>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1</a:t>
            </a:r>
            <a:endParaRPr lang="en-GB" noProof="0"/>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59" name="Text Placeholder 2"/>
          <p:cNvSpPr>
            <a:spLocks noGrp="1"/>
          </p:cNvSpPr>
          <p:nvPr>
            <p:ph type="body" sz="quarter" idx="28"/>
          </p:nvPr>
        </p:nvSpPr>
        <p:spPr>
          <a:xfrm>
            <a:off x="1046700" y="2596693"/>
            <a:ext cx="5718173" cy="394199"/>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hasCustomPrompt="1"/>
          </p:nvPr>
        </p:nvSpPr>
        <p:spPr>
          <a:xfrm>
            <a:off x="330200" y="2448407"/>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2</a:t>
            </a:r>
            <a:endParaRPr lang="en-GB" noProof="0" dirty="0"/>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3" name="Text Placeholder 2"/>
          <p:cNvSpPr>
            <a:spLocks noGrp="1"/>
          </p:cNvSpPr>
          <p:nvPr>
            <p:ph type="body" sz="quarter" idx="31"/>
          </p:nvPr>
        </p:nvSpPr>
        <p:spPr>
          <a:xfrm>
            <a:off x="1046700" y="3275434"/>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4" name="Text Placeholder 49"/>
          <p:cNvSpPr>
            <a:spLocks noGrp="1"/>
          </p:cNvSpPr>
          <p:nvPr>
            <p:ph type="body" sz="quarter" idx="32" hasCustomPrompt="1"/>
          </p:nvPr>
        </p:nvSpPr>
        <p:spPr>
          <a:xfrm>
            <a:off x="330200" y="3127148"/>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smtClean="0"/>
              <a:t>3</a:t>
            </a:r>
            <a:endParaRPr lang="en-GB" noProof="0" dirty="0"/>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700" y="3956380"/>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hasCustomPrompt="1"/>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4</a:t>
            </a:r>
            <a:endParaRPr lang="en-GB" noProof="0"/>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1" name="Text Placeholder 2"/>
          <p:cNvSpPr>
            <a:spLocks noGrp="1"/>
          </p:cNvSpPr>
          <p:nvPr>
            <p:ph type="body" sz="quarter" idx="37"/>
          </p:nvPr>
        </p:nvSpPr>
        <p:spPr>
          <a:xfrm>
            <a:off x="1046700" y="4634083"/>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hasCustomPrompt="1"/>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5</a:t>
            </a:r>
            <a:endParaRPr lang="en-GB" noProof="0"/>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5" name="Text Placeholder 2"/>
          <p:cNvSpPr>
            <a:spLocks noGrp="1"/>
          </p:cNvSpPr>
          <p:nvPr>
            <p:ph type="body" sz="quarter" idx="40"/>
          </p:nvPr>
        </p:nvSpPr>
        <p:spPr>
          <a:xfrm>
            <a:off x="1046700" y="5322372"/>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hasCustomPrompt="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6</a:t>
            </a:r>
            <a:endParaRPr lang="en-GB" noProof="0"/>
          </a:p>
        </p:txBody>
      </p:sp>
      <p:sp>
        <p:nvSpPr>
          <p:cNvPr id="2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3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3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3 title</a:t>
            </a:r>
            <a:endParaRPr lang="en-GB" noProof="0" dirty="0"/>
          </a:p>
        </p:txBody>
      </p:sp>
    </p:spTree>
    <p:extLst>
      <p:ext uri="{BB962C8B-B14F-4D97-AF65-F5344CB8AC3E}">
        <p14:creationId xmlns="" xmlns:p14="http://schemas.microsoft.com/office/powerpoint/2010/main" val="8279890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17E2D7-85CB-47E0-8BDC-DF0B2FF48B34}"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BF9784-67F7-46C7-A265-B2F6E79AF3D1}"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211DDD-44D1-4938-86E1-411C712BF3C3}"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15F849-C760-47E2-B090-C06FA53D1718}"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9546E-2A7A-4487-835C-38D3DD719057}"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857FA1-2CCE-4448-A614-CD60805A9584}"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B7097-35F1-4165-803D-1F1CBB48FF92}"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A1DB92-C2C9-4EBF-AA97-65D7CAA201D4}"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4"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4"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 xmlns:p14="http://schemas.microsoft.com/office/powerpoint/2010/main" val="30683405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0"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 xmlns:p14="http://schemas.microsoft.com/office/powerpoint/2010/main" val="24604392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030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340772"/>
            <a:ext cx="64008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SL MAHI white.wmf"/>
          <p:cNvPicPr>
            <a:picLocks noChangeAspect="1"/>
          </p:cNvPicPr>
          <p:nvPr userDrawn="1"/>
        </p:nvPicPr>
        <p:blipFill>
          <a:blip r:embed="rId2"/>
          <a:stretch>
            <a:fillRect/>
          </a:stretch>
        </p:blipFill>
        <p:spPr>
          <a:xfrm>
            <a:off x="609490" y="5327641"/>
            <a:ext cx="3391010" cy="759646"/>
          </a:xfrm>
          <a:prstGeom prst="rect">
            <a:avLst/>
          </a:prstGeom>
          <a:noFill/>
          <a:ln>
            <a:noFill/>
          </a:ln>
        </p:spPr>
      </p:pic>
      <p:pic>
        <p:nvPicPr>
          <p:cNvPr id="8" name="Picture 7" descr="New Saint Luke's.jpg"/>
          <p:cNvPicPr>
            <a:picLocks noChangeAspect="1"/>
          </p:cNvPicPr>
          <p:nvPr userDrawn="1"/>
        </p:nvPicPr>
        <p:blipFill>
          <a:blip r:embed="rId3"/>
          <a:srcRect r="8918"/>
          <a:stretch>
            <a:fillRect/>
          </a:stretch>
        </p:blipFill>
        <p:spPr>
          <a:xfrm>
            <a:off x="4559300" y="4747237"/>
            <a:ext cx="4114800" cy="189018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1DFC134-3859-4DAA-A3D8-6C7593ABC4C3}" type="datetimeFigureOut">
              <a:rPr lang="en-US">
                <a:solidFill>
                  <a:prstClr val="white">
                    <a:lumMod val="95000"/>
                  </a:prstClr>
                </a:solidFill>
              </a:rPr>
              <a:pPr>
                <a:defRPr/>
              </a:pPr>
              <a:t>6/19/2017</a:t>
            </a:fld>
            <a:endParaRPr lang="en-US" dirty="0">
              <a:solidFill>
                <a:prstClr val="white">
                  <a:lumMod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A6E82E-40BC-4363-A589-C859DCFB37EA}" type="slidenum">
              <a:rPr lang="en-US">
                <a:solidFill>
                  <a:prstClr val="white">
                    <a:lumMod val="95000"/>
                  </a:prstClr>
                </a:solidFill>
              </a:rPr>
              <a:pPr>
                <a:defRPr/>
              </a:pPr>
              <a:t>‹#›</a:t>
            </a:fld>
            <a:endParaRPr lang="en-US">
              <a:solidFill>
                <a:prstClr val="white">
                  <a:lumMod val="9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12D05CB-A076-4451-AE15-DC9F81045522}" type="datetimeFigureOut">
              <a:rPr lang="en-US">
                <a:solidFill>
                  <a:prstClr val="white">
                    <a:lumMod val="95000"/>
                  </a:prstClr>
                </a:solidFill>
              </a:rPr>
              <a:pPr>
                <a:defRPr/>
              </a:pPr>
              <a:t>6/19/2017</a:t>
            </a:fld>
            <a:endParaRPr lang="en-US" dirty="0">
              <a:solidFill>
                <a:prstClr val="white">
                  <a:lumMod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9FC72-A748-4E2B-8B7B-F6897498360B}" type="slidenum">
              <a:rPr lang="en-US">
                <a:solidFill>
                  <a:prstClr val="white">
                    <a:lumMod val="95000"/>
                  </a:prstClr>
                </a:solidFill>
              </a:rPr>
              <a:pPr>
                <a:defRPr/>
              </a:pPr>
              <a:t>‹#›</a:t>
            </a:fld>
            <a:endParaRPr lang="en-US">
              <a:solidFill>
                <a:prstClr val="white">
                  <a:lumMod val="9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DDF6C2-7CBE-4302-89A1-A6B27290342F}" type="datetimeFigureOut">
              <a:rPr lang="en-US">
                <a:solidFill>
                  <a:prstClr val="white">
                    <a:lumMod val="95000"/>
                  </a:prstClr>
                </a:solidFill>
              </a:rPr>
              <a:pPr>
                <a:defRPr/>
              </a:pPr>
              <a:t>6/19/2017</a:t>
            </a:fld>
            <a:endParaRPr lang="en-US" dirty="0">
              <a:solidFill>
                <a:prstClr val="white">
                  <a:lumMod val="9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9B4E54-2AF6-4194-816D-5933373C155F}" type="slidenum">
              <a:rPr lang="en-US">
                <a:solidFill>
                  <a:prstClr val="white">
                    <a:lumMod val="95000"/>
                  </a:prstClr>
                </a:solidFill>
              </a:rPr>
              <a:pPr>
                <a:defRPr/>
              </a:pPr>
              <a:t>‹#›</a:t>
            </a:fld>
            <a:endParaRPr lang="en-US">
              <a:solidFill>
                <a:prstClr val="white">
                  <a:lumMod val="9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1046700" y="1924336"/>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hasCustomPrompt="1"/>
          </p:nvPr>
        </p:nvSpPr>
        <p:spPr>
          <a:xfrm>
            <a:off x="330200" y="1776051"/>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1</a:t>
            </a:r>
            <a:endParaRPr lang="en-GB" noProof="0"/>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59" name="Text Placeholder 2"/>
          <p:cNvSpPr>
            <a:spLocks noGrp="1"/>
          </p:cNvSpPr>
          <p:nvPr>
            <p:ph type="body" sz="quarter" idx="28"/>
          </p:nvPr>
        </p:nvSpPr>
        <p:spPr>
          <a:xfrm>
            <a:off x="1046700" y="2596693"/>
            <a:ext cx="5718173" cy="394199"/>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hasCustomPrompt="1"/>
          </p:nvPr>
        </p:nvSpPr>
        <p:spPr>
          <a:xfrm>
            <a:off x="330200" y="2448407"/>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2</a:t>
            </a:r>
            <a:endParaRPr lang="en-GB" noProof="0" dirty="0"/>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3" name="Text Placeholder 2"/>
          <p:cNvSpPr>
            <a:spLocks noGrp="1"/>
          </p:cNvSpPr>
          <p:nvPr>
            <p:ph type="body" sz="quarter" idx="31"/>
          </p:nvPr>
        </p:nvSpPr>
        <p:spPr>
          <a:xfrm>
            <a:off x="1046700" y="3275434"/>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4" name="Text Placeholder 49"/>
          <p:cNvSpPr>
            <a:spLocks noGrp="1"/>
          </p:cNvSpPr>
          <p:nvPr>
            <p:ph type="body" sz="quarter" idx="32" hasCustomPrompt="1"/>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3</a:t>
            </a:r>
            <a:endParaRPr lang="en-GB" noProof="0" dirty="0"/>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700" y="3956380"/>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hasCustomPrompt="1"/>
          </p:nvPr>
        </p:nvSpPr>
        <p:spPr>
          <a:xfrm>
            <a:off x="330200" y="3808092"/>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smtClean="0"/>
              <a:t>4</a:t>
            </a:r>
            <a:endParaRPr lang="en-GB" noProof="0" dirty="0"/>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1" name="Text Placeholder 2"/>
          <p:cNvSpPr>
            <a:spLocks noGrp="1"/>
          </p:cNvSpPr>
          <p:nvPr>
            <p:ph type="body" sz="quarter" idx="37"/>
          </p:nvPr>
        </p:nvSpPr>
        <p:spPr>
          <a:xfrm>
            <a:off x="1046700" y="4634083"/>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hasCustomPrompt="1"/>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5</a:t>
            </a:r>
            <a:endParaRPr lang="en-GB" noProof="0"/>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5" name="Text Placeholder 2"/>
          <p:cNvSpPr>
            <a:spLocks noGrp="1"/>
          </p:cNvSpPr>
          <p:nvPr>
            <p:ph type="body" sz="quarter" idx="40"/>
          </p:nvPr>
        </p:nvSpPr>
        <p:spPr>
          <a:xfrm>
            <a:off x="1046700" y="5322372"/>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hasCustomPrompt="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6</a:t>
            </a:r>
            <a:endParaRPr lang="en-GB" noProof="0"/>
          </a:p>
        </p:txBody>
      </p:sp>
      <p:sp>
        <p:nvSpPr>
          <p:cNvPr id="2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3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3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4 title</a:t>
            </a:r>
            <a:endParaRPr lang="en-GB" noProof="0" dirty="0"/>
          </a:p>
        </p:txBody>
      </p:sp>
    </p:spTree>
    <p:extLst>
      <p:ext uri="{BB962C8B-B14F-4D97-AF65-F5344CB8AC3E}">
        <p14:creationId xmlns="" xmlns:p14="http://schemas.microsoft.com/office/powerpoint/2010/main" val="36123963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535117"/>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0BB70F-3579-4FC5-A989-2E3ED3763177}" type="datetimeFigureOut">
              <a:rPr lang="en-US">
                <a:solidFill>
                  <a:prstClr val="white">
                    <a:lumMod val="95000"/>
                  </a:prstClr>
                </a:solidFill>
              </a:rPr>
              <a:pPr>
                <a:defRPr/>
              </a:pPr>
              <a:t>6/19/2017</a:t>
            </a:fld>
            <a:endParaRPr lang="en-US" dirty="0">
              <a:solidFill>
                <a:prstClr val="white">
                  <a:lumMod val="9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779DB4-AFD0-4C26-B75E-4CEF795BBB71}" type="slidenum">
              <a:rPr lang="en-US">
                <a:solidFill>
                  <a:prstClr val="white">
                    <a:lumMod val="95000"/>
                  </a:prstClr>
                </a:solidFill>
              </a:rPr>
              <a:pPr>
                <a:defRPr/>
              </a:pPr>
              <a:t>‹#›</a:t>
            </a:fld>
            <a:endParaRPr lang="en-US">
              <a:solidFill>
                <a:prstClr val="white">
                  <a:lumMod val="9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0F2FC6-23E8-48CD-A276-3ECDE64404D0}" type="datetimeFigureOut">
              <a:rPr lang="en-US">
                <a:solidFill>
                  <a:prstClr val="white">
                    <a:lumMod val="95000"/>
                  </a:prstClr>
                </a:solidFill>
              </a:rPr>
              <a:pPr>
                <a:defRPr/>
              </a:pPr>
              <a:t>6/19/2017</a:t>
            </a:fld>
            <a:endParaRPr lang="en-US" dirty="0">
              <a:solidFill>
                <a:prstClr val="white">
                  <a:lumMod val="9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lumMod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4A242FF-823C-4245-8B44-3CD2F88AC32A}" type="slidenum">
              <a:rPr lang="en-US">
                <a:solidFill>
                  <a:prstClr val="white">
                    <a:lumMod val="95000"/>
                  </a:prstClr>
                </a:solidFill>
              </a:rPr>
              <a:pPr>
                <a:defRPr/>
              </a:pPr>
              <a:t>‹#›</a:t>
            </a:fld>
            <a:endParaRPr lang="en-US">
              <a:solidFill>
                <a:prstClr val="white">
                  <a:lumMod val="9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FEB98C-89E8-4809-9D71-5BB053069B43}" type="datetimeFigureOut">
              <a:rPr lang="en-US">
                <a:solidFill>
                  <a:prstClr val="white">
                    <a:lumMod val="95000"/>
                  </a:prstClr>
                </a:solidFill>
              </a:rPr>
              <a:pPr>
                <a:defRPr/>
              </a:pPr>
              <a:t>6/19/2017</a:t>
            </a:fld>
            <a:endParaRPr lang="en-US" dirty="0">
              <a:solidFill>
                <a:prstClr val="white">
                  <a:lumMod val="9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lumMod val="9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F51D70-4F4A-4AD9-8E8A-2DDB7E5AD2BB}" type="slidenum">
              <a:rPr lang="en-US">
                <a:solidFill>
                  <a:prstClr val="white">
                    <a:lumMod val="95000"/>
                  </a:prstClr>
                </a:solidFill>
              </a:rPr>
              <a:pPr>
                <a:defRPr/>
              </a:pPr>
              <a:t>‹#›</a:t>
            </a:fld>
            <a:endParaRPr lang="en-US">
              <a:solidFill>
                <a:prstClr val="white">
                  <a:lumMod val="95000"/>
                </a:prstClr>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3075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1046700" y="1924336"/>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hasCustomPrompt="1"/>
          </p:nvPr>
        </p:nvSpPr>
        <p:spPr>
          <a:xfrm>
            <a:off x="330200" y="1776051"/>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1</a:t>
            </a:r>
            <a:endParaRPr lang="en-GB" noProof="0"/>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59" name="Text Placeholder 2"/>
          <p:cNvSpPr>
            <a:spLocks noGrp="1"/>
          </p:cNvSpPr>
          <p:nvPr>
            <p:ph type="body" sz="quarter" idx="28"/>
          </p:nvPr>
        </p:nvSpPr>
        <p:spPr>
          <a:xfrm>
            <a:off x="1046700" y="2596693"/>
            <a:ext cx="5718173" cy="394199"/>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hasCustomPrompt="1"/>
          </p:nvPr>
        </p:nvSpPr>
        <p:spPr>
          <a:xfrm>
            <a:off x="330200" y="2448407"/>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2</a:t>
            </a:r>
            <a:endParaRPr lang="en-GB" noProof="0" dirty="0"/>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3" name="Text Placeholder 2"/>
          <p:cNvSpPr>
            <a:spLocks noGrp="1"/>
          </p:cNvSpPr>
          <p:nvPr>
            <p:ph type="body" sz="quarter" idx="31"/>
          </p:nvPr>
        </p:nvSpPr>
        <p:spPr>
          <a:xfrm>
            <a:off x="1046700" y="3275434"/>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4" name="Text Placeholder 49"/>
          <p:cNvSpPr>
            <a:spLocks noGrp="1"/>
          </p:cNvSpPr>
          <p:nvPr>
            <p:ph type="body" sz="quarter" idx="32" hasCustomPrompt="1"/>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3</a:t>
            </a:r>
            <a:endParaRPr lang="en-GB" noProof="0" dirty="0"/>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700" y="3956380"/>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hasCustomPrompt="1"/>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4</a:t>
            </a:r>
            <a:endParaRPr lang="en-GB" noProof="0" dirty="0"/>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1" name="Text Placeholder 2"/>
          <p:cNvSpPr>
            <a:spLocks noGrp="1"/>
          </p:cNvSpPr>
          <p:nvPr>
            <p:ph type="body" sz="quarter" idx="37"/>
          </p:nvPr>
        </p:nvSpPr>
        <p:spPr>
          <a:xfrm>
            <a:off x="1046700" y="4634083"/>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hasCustomPrompt="1"/>
          </p:nvPr>
        </p:nvSpPr>
        <p:spPr>
          <a:xfrm>
            <a:off x="330200" y="4485795"/>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smtClean="0"/>
              <a:t>5</a:t>
            </a:r>
            <a:endParaRPr lang="en-GB" noProof="0" dirty="0"/>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5" name="Text Placeholder 2"/>
          <p:cNvSpPr>
            <a:spLocks noGrp="1"/>
          </p:cNvSpPr>
          <p:nvPr>
            <p:ph type="body" sz="quarter" idx="40"/>
          </p:nvPr>
        </p:nvSpPr>
        <p:spPr>
          <a:xfrm>
            <a:off x="1046700" y="5322372"/>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hasCustomPrompt="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6</a:t>
            </a:r>
            <a:endParaRPr lang="en-GB" noProof="0"/>
          </a:p>
        </p:txBody>
      </p:sp>
      <p:sp>
        <p:nvSpPr>
          <p:cNvPr id="2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3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3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5 title</a:t>
            </a:r>
            <a:endParaRPr lang="en-GB" noProof="0" dirty="0"/>
          </a:p>
        </p:txBody>
      </p:sp>
    </p:spTree>
    <p:extLst>
      <p:ext uri="{BB962C8B-B14F-4D97-AF65-F5344CB8AC3E}">
        <p14:creationId xmlns="" xmlns:p14="http://schemas.microsoft.com/office/powerpoint/2010/main" val="361811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1DFC134-3859-4DAA-A3D8-6C7593ABC4C3}"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A6E82E-40BC-4363-A589-C859DCFB37E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1046700" y="1924336"/>
            <a:ext cx="5718173" cy="394199"/>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hasCustomPrompt="1"/>
          </p:nvPr>
        </p:nvSpPr>
        <p:spPr>
          <a:xfrm>
            <a:off x="330200" y="1776051"/>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smtClean="0"/>
              <a:t>1</a:t>
            </a:r>
            <a:endParaRPr lang="en-GB" noProof="0"/>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59" name="Text Placeholder 2"/>
          <p:cNvSpPr>
            <a:spLocks noGrp="1"/>
          </p:cNvSpPr>
          <p:nvPr>
            <p:ph type="body" sz="quarter" idx="28"/>
          </p:nvPr>
        </p:nvSpPr>
        <p:spPr>
          <a:xfrm>
            <a:off x="1046700" y="2596693"/>
            <a:ext cx="5718173" cy="394199"/>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hasCustomPrompt="1"/>
          </p:nvPr>
        </p:nvSpPr>
        <p:spPr>
          <a:xfrm>
            <a:off x="330200" y="2448407"/>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2</a:t>
            </a:r>
            <a:endParaRPr lang="en-GB" noProof="0" dirty="0"/>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63" name="Text Placeholder 2"/>
          <p:cNvSpPr>
            <a:spLocks noGrp="1"/>
          </p:cNvSpPr>
          <p:nvPr>
            <p:ph type="body" sz="quarter" idx="31"/>
          </p:nvPr>
        </p:nvSpPr>
        <p:spPr>
          <a:xfrm>
            <a:off x="1046700" y="3275434"/>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4" name="Text Placeholder 49"/>
          <p:cNvSpPr>
            <a:spLocks noGrp="1"/>
          </p:cNvSpPr>
          <p:nvPr>
            <p:ph type="body" sz="quarter" idx="32" hasCustomPrompt="1"/>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3</a:t>
            </a:r>
            <a:endParaRPr lang="en-GB" noProof="0" dirty="0"/>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700" y="3956380"/>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hasCustomPrompt="1"/>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4</a:t>
            </a:r>
            <a:endParaRPr lang="en-GB" noProof="0" dirty="0"/>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1" name="Text Placeholder 2"/>
          <p:cNvSpPr>
            <a:spLocks noGrp="1"/>
          </p:cNvSpPr>
          <p:nvPr>
            <p:ph type="body" sz="quarter" idx="37"/>
          </p:nvPr>
        </p:nvSpPr>
        <p:spPr>
          <a:xfrm>
            <a:off x="1046700" y="4634083"/>
            <a:ext cx="5718173" cy="394199"/>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hasCustomPrompt="1"/>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GB" noProof="0" dirty="0" smtClean="0"/>
              <a:t>5</a:t>
            </a:r>
            <a:endParaRPr lang="en-GB" noProof="0" dirty="0"/>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75" name="Text Placeholder 2"/>
          <p:cNvSpPr>
            <a:spLocks noGrp="1"/>
          </p:cNvSpPr>
          <p:nvPr>
            <p:ph type="body" sz="quarter" idx="40"/>
          </p:nvPr>
        </p:nvSpPr>
        <p:spPr>
          <a:xfrm>
            <a:off x="1046700" y="5322372"/>
            <a:ext cx="5718173" cy="394199"/>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6" name="Text Placeholder 49"/>
          <p:cNvSpPr>
            <a:spLocks noGrp="1"/>
          </p:cNvSpPr>
          <p:nvPr>
            <p:ph type="body" sz="quarter" idx="41" hasCustomPrompt="1"/>
          </p:nvPr>
        </p:nvSpPr>
        <p:spPr>
          <a:xfrm>
            <a:off x="330200" y="5174084"/>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smtClean="0"/>
              <a:t>6</a:t>
            </a:r>
            <a:endParaRPr lang="en-GB" noProof="0" dirty="0"/>
          </a:p>
        </p:txBody>
      </p:sp>
      <p:sp>
        <p:nvSpPr>
          <p:cNvPr id="2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3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3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6 title</a:t>
            </a:r>
            <a:endParaRPr lang="en-GB" noProof="0" dirty="0"/>
          </a:p>
        </p:txBody>
      </p:sp>
    </p:spTree>
    <p:extLst>
      <p:ext uri="{BB962C8B-B14F-4D97-AF65-F5344CB8AC3E}">
        <p14:creationId xmlns="" xmlns:p14="http://schemas.microsoft.com/office/powerpoint/2010/main" val="626348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a:spLocks noGrp="1" noChangeArrowheads="1"/>
          </p:cNvSpPr>
          <p:nvPr userDrawn="1"/>
        </p:nvSpPr>
        <p:spPr bwMode="auto">
          <a:xfrm>
            <a:off x="528760" y="4892675"/>
            <a:ext cx="2689225" cy="381000"/>
          </a:xfrm>
          <a:prstGeom prst="rect">
            <a:avLst/>
          </a:prstGeom>
          <a:noFill/>
          <a:ln w="9525">
            <a:noFill/>
            <a:miter lim="800000"/>
            <a:headEnd/>
            <a:tailEnd/>
          </a:ln>
          <a:effectLst/>
        </p:spPr>
        <p:txBody>
          <a:bodyPr anchor="b"/>
          <a:lstStyle/>
          <a:p>
            <a:pPr fontAlgn="auto">
              <a:spcBef>
                <a:spcPts val="0"/>
              </a:spcBef>
              <a:spcAft>
                <a:spcPts val="0"/>
              </a:spcAft>
            </a:pPr>
            <a:r>
              <a:rPr lang="en-GB" sz="1600" b="1" dirty="0">
                <a:solidFill>
                  <a:srgbClr val="000000"/>
                </a:solidFill>
                <a:latin typeface="Arial"/>
                <a:ea typeface="+mn-ea"/>
                <a:cs typeface="Arial" pitchFamily="34" charset="0"/>
              </a:rPr>
              <a:t>Confidentiality Notice </a:t>
            </a:r>
            <a:endParaRPr lang="en-GB" sz="2800" dirty="0">
              <a:solidFill>
                <a:srgbClr val="000000"/>
              </a:solidFill>
              <a:latin typeface="Arial"/>
              <a:ea typeface="+mn-ea"/>
              <a:cs typeface="Arial" pitchFamily="34" charset="0"/>
            </a:endParaRPr>
          </a:p>
        </p:txBody>
      </p:sp>
      <p:sp>
        <p:nvSpPr>
          <p:cNvPr id="11" name="Rectangle 10"/>
          <p:cNvSpPr>
            <a:spLocks noGrp="1" noChangeArrowheads="1"/>
          </p:cNvSpPr>
          <p:nvPr userDrawn="1"/>
        </p:nvSpPr>
        <p:spPr bwMode="auto">
          <a:xfrm>
            <a:off x="535107" y="5273675"/>
            <a:ext cx="8343928" cy="685800"/>
          </a:xfrm>
          <a:prstGeom prst="rect">
            <a:avLst/>
          </a:prstGeom>
          <a:noFill/>
          <a:ln w="9525">
            <a:noFill/>
            <a:miter lim="800000"/>
            <a:headEnd/>
            <a:tailEnd/>
          </a:ln>
          <a:effectLst/>
        </p:spPr>
        <p:txBody>
          <a:bodyPr/>
          <a:lstStyle/>
          <a:p>
            <a:pPr fontAlgn="auto">
              <a:spcBef>
                <a:spcPts val="0"/>
              </a:spcBef>
              <a:spcAft>
                <a:spcPts val="0"/>
              </a:spcAft>
            </a:pPr>
            <a:r>
              <a:rPr lang="en-GB" sz="1000" dirty="0">
                <a:solidFill>
                  <a:srgbClr val="000000"/>
                </a:solidFill>
                <a:latin typeface="Arial"/>
                <a:ea typeface="+mn-ea"/>
                <a:cs typeface="Arial" pitchFamily="34" charset="0"/>
              </a:rPr>
              <a:t>This file is</a:t>
            </a:r>
            <a:r>
              <a:rPr lang="en-US" sz="1000" dirty="0">
                <a:solidFill>
                  <a:srgbClr val="000000"/>
                </a:solidFill>
                <a:latin typeface="Arial"/>
                <a:ea typeface="+mn-ea"/>
                <a:cs typeface="Arial" pitchFamily="34" charset="0"/>
              </a:rPr>
              <a:t> private and may contain confidential and proprietary information. If you have received this </a:t>
            </a:r>
            <a:r>
              <a:rPr lang="en-US" sz="1000" dirty="0" smtClean="0">
                <a:solidFill>
                  <a:srgbClr val="000000"/>
                </a:solidFill>
                <a:latin typeface="Arial"/>
                <a:ea typeface="+mn-ea"/>
                <a:cs typeface="Arial" pitchFamily="34" charset="0"/>
              </a:rPr>
              <a:t>file </a:t>
            </a:r>
            <a:r>
              <a:rPr lang="en-US" sz="1000" dirty="0">
                <a:solidFill>
                  <a:srgbClr val="000000"/>
                </a:solidFill>
                <a:latin typeface="Arial"/>
                <a:ea typeface="+mn-ea"/>
                <a:cs typeface="Arial" pitchFamily="34" charset="0"/>
              </a:rPr>
              <a:t>in error, please </a:t>
            </a:r>
            <a:r>
              <a:rPr lang="en-US" sz="1000" dirty="0" smtClean="0">
                <a:solidFill>
                  <a:srgbClr val="000000"/>
                </a:solidFill>
                <a:latin typeface="Arial"/>
                <a:ea typeface="+mn-ea"/>
                <a:cs typeface="Arial" pitchFamily="34" charset="0"/>
              </a:rPr>
              <a:t>notify </a:t>
            </a:r>
            <a:r>
              <a:rPr lang="en-US" sz="1000" dirty="0">
                <a:solidFill>
                  <a:srgbClr val="000000"/>
                </a:solidFill>
                <a:latin typeface="Arial"/>
                <a:ea typeface="+mn-ea"/>
                <a:cs typeface="Arial" pitchFamily="34" charset="0"/>
              </a:rPr>
              <a:t>us and remove </a:t>
            </a:r>
            <a:endParaRPr lang="en-US" sz="1000" dirty="0" smtClean="0">
              <a:solidFill>
                <a:srgbClr val="000000"/>
              </a:solidFill>
              <a:latin typeface="Arial"/>
              <a:ea typeface="+mn-ea"/>
              <a:cs typeface="Arial" pitchFamily="34" charset="0"/>
            </a:endParaRPr>
          </a:p>
          <a:p>
            <a:pPr fontAlgn="auto">
              <a:spcBef>
                <a:spcPts val="0"/>
              </a:spcBef>
              <a:spcAft>
                <a:spcPts val="0"/>
              </a:spcAft>
            </a:pPr>
            <a:r>
              <a:rPr lang="en-US" sz="1000" dirty="0" smtClean="0">
                <a:solidFill>
                  <a:srgbClr val="000000"/>
                </a:solidFill>
                <a:latin typeface="Arial"/>
                <a:ea typeface="+mn-ea"/>
                <a:cs typeface="Arial" pitchFamily="34" charset="0"/>
              </a:rPr>
              <a:t>it </a:t>
            </a:r>
            <a:r>
              <a:rPr lang="en-US" sz="1000" dirty="0">
                <a:solidFill>
                  <a:srgbClr val="000000"/>
                </a:solidFill>
                <a:latin typeface="Arial"/>
                <a:ea typeface="+mn-ea"/>
                <a:cs typeface="Arial" pitchFamily="34" charset="0"/>
              </a:rPr>
              <a:t>from your system and note that you must not copy, distribute or take any action in reliance on it. Any unauthorized use or disclosure of the contents of this </a:t>
            </a:r>
            <a:r>
              <a:rPr lang="en-US" sz="1000" dirty="0" smtClean="0">
                <a:solidFill>
                  <a:srgbClr val="000000"/>
                </a:solidFill>
                <a:latin typeface="Arial"/>
                <a:ea typeface="+mn-ea"/>
                <a:cs typeface="Arial" pitchFamily="34" charset="0"/>
              </a:rPr>
              <a:t>file is </a:t>
            </a:r>
            <a:r>
              <a:rPr lang="en-US" sz="1000" dirty="0">
                <a:solidFill>
                  <a:srgbClr val="000000"/>
                </a:solidFill>
                <a:latin typeface="Arial"/>
                <a:ea typeface="+mn-ea"/>
                <a:cs typeface="Arial" pitchFamily="34" charset="0"/>
              </a:rPr>
              <a:t>not permitted and may be unlawful</a:t>
            </a:r>
            <a:r>
              <a:rPr lang="en-US" sz="1000" dirty="0" smtClean="0">
                <a:solidFill>
                  <a:srgbClr val="000000"/>
                </a:solidFill>
                <a:latin typeface="Arial"/>
                <a:ea typeface="+mn-ea"/>
                <a:cs typeface="Arial" pitchFamily="34" charset="0"/>
              </a:rPr>
              <a:t>. AstraZeneca PLC, 2 Kingdom Street, London, W2 6BD, UK, T: +44(0)20 7604 </a:t>
            </a:r>
            <a:r>
              <a:rPr lang="en-GB" sz="1000" dirty="0" smtClean="0">
                <a:solidFill>
                  <a:srgbClr val="000000"/>
                </a:solidFill>
                <a:latin typeface="Arial"/>
                <a:ea typeface="+mn-ea"/>
                <a:cs typeface="Arial" pitchFamily="34" charset="0"/>
              </a:rPr>
              <a:t>8000</a:t>
            </a:r>
            <a:r>
              <a:rPr lang="en-US" sz="1000" dirty="0" smtClean="0">
                <a:solidFill>
                  <a:srgbClr val="000000"/>
                </a:solidFill>
                <a:latin typeface="Arial"/>
                <a:ea typeface="+mn-ea"/>
                <a:cs typeface="Arial" pitchFamily="34" charset="0"/>
              </a:rPr>
              <a:t>, </a:t>
            </a:r>
          </a:p>
          <a:p>
            <a:pPr fontAlgn="auto">
              <a:spcBef>
                <a:spcPts val="0"/>
              </a:spcBef>
              <a:spcAft>
                <a:spcPts val="0"/>
              </a:spcAft>
            </a:pPr>
            <a:r>
              <a:rPr lang="en-US" sz="1000" dirty="0" smtClean="0">
                <a:solidFill>
                  <a:srgbClr val="000000"/>
                </a:solidFill>
                <a:latin typeface="Arial"/>
                <a:ea typeface="+mn-ea"/>
                <a:cs typeface="Arial" pitchFamily="34" charset="0"/>
              </a:rPr>
              <a:t>F: +44 (0)20 7604</a:t>
            </a:r>
            <a:r>
              <a:rPr lang="en-GB" sz="1000" dirty="0" smtClean="0">
                <a:solidFill>
                  <a:srgbClr val="000000"/>
                </a:solidFill>
                <a:latin typeface="Arial"/>
                <a:ea typeface="+mn-ea"/>
                <a:cs typeface="Arial" pitchFamily="34" charset="0"/>
              </a:rPr>
              <a:t> 8151</a:t>
            </a:r>
            <a:r>
              <a:rPr lang="en-US" sz="1000" dirty="0" smtClean="0">
                <a:solidFill>
                  <a:srgbClr val="000000"/>
                </a:solidFill>
                <a:latin typeface="Arial"/>
                <a:ea typeface="+mn-ea"/>
                <a:cs typeface="Arial" pitchFamily="34" charset="0"/>
              </a:rPr>
              <a:t>, www.astrazeneca.com</a:t>
            </a:r>
            <a:endParaRPr lang="en-US" sz="1000" dirty="0">
              <a:solidFill>
                <a:srgbClr val="000000"/>
              </a:solidFill>
              <a:latin typeface="Arial"/>
              <a:ea typeface="+mn-ea"/>
              <a:cs typeface="Arial" pitchFamily="34" charset="0"/>
            </a:endParaRPr>
          </a:p>
        </p:txBody>
      </p:sp>
      <p:sp>
        <p:nvSpPr>
          <p:cNvPr id="14"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5"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Tree>
    <p:extLst>
      <p:ext uri="{BB962C8B-B14F-4D97-AF65-F5344CB8AC3E}">
        <p14:creationId xmlns="" xmlns:p14="http://schemas.microsoft.com/office/powerpoint/2010/main" val="2565178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7040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5" name="Content Placeholder 2"/>
          <p:cNvSpPr>
            <a:spLocks noGrp="1"/>
          </p:cNvSpPr>
          <p:nvPr>
            <p:ph idx="1" hasCustomPrompt="1"/>
          </p:nvPr>
        </p:nvSpPr>
        <p:spPr>
          <a:xfrm>
            <a:off x="236537" y="3964509"/>
            <a:ext cx="705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0"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2" name="Title 8"/>
          <p:cNvSpPr>
            <a:spLocks noGrp="1"/>
          </p:cNvSpPr>
          <p:nvPr>
            <p:ph type="title" hasCustomPrompt="1"/>
          </p:nvPr>
        </p:nvSpPr>
        <p:spPr>
          <a:xfrm>
            <a:off x="237061" y="194400"/>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199036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7040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5" name="Content Placeholder 2"/>
          <p:cNvSpPr>
            <a:spLocks noGrp="1"/>
          </p:cNvSpPr>
          <p:nvPr>
            <p:ph idx="1" hasCustomPrompt="1"/>
          </p:nvPr>
        </p:nvSpPr>
        <p:spPr>
          <a:xfrm>
            <a:off x="236537" y="3964509"/>
            <a:ext cx="705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0"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2" name="Title 8"/>
          <p:cNvSpPr>
            <a:spLocks noGrp="1"/>
          </p:cNvSpPr>
          <p:nvPr>
            <p:ph type="title" hasCustomPrompt="1"/>
          </p:nvPr>
        </p:nvSpPr>
        <p:spPr>
          <a:xfrm>
            <a:off x="237061" y="194400"/>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Text Placeholder 2"/>
          <p:cNvSpPr>
            <a:spLocks noGrp="1"/>
          </p:cNvSpPr>
          <p:nvPr>
            <p:ph type="body" sz="quarter" idx="10" hasCustomPrompt="1"/>
          </p:nvPr>
        </p:nvSpPr>
        <p:spPr>
          <a:xfrm>
            <a:off x="236538" y="556844"/>
            <a:ext cx="8280000" cy="432000"/>
          </a:xfrm>
          <a:prstGeom prst="rect">
            <a:avLst/>
          </a:prstGeom>
        </p:spPr>
        <p:txBody>
          <a:bodyPr vert="horz"/>
          <a:lstStyle>
            <a:lvl1pPr marL="0" indent="0">
              <a:buNone/>
              <a:defRPr sz="2400">
                <a:solidFill>
                  <a:schemeClr val="tx2"/>
                </a:solidFill>
              </a:defRPr>
            </a:lvl1pPr>
          </a:lstStyle>
          <a:p>
            <a:r>
              <a:rPr lang="en-GB" b="0" dirty="0" smtClean="0"/>
              <a:t>Click to add sub-title</a:t>
            </a:r>
            <a:endParaRPr lang="en-GB" b="0" dirty="0"/>
          </a:p>
        </p:txBody>
      </p:sp>
    </p:spTree>
    <p:extLst>
      <p:ext uri="{BB962C8B-B14F-4D97-AF65-F5344CB8AC3E}">
        <p14:creationId xmlns="" xmlns:p14="http://schemas.microsoft.com/office/powerpoint/2010/main" val="3709795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7040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1"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393422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14" name="Text Placeholder 3"/>
          <p:cNvSpPr>
            <a:spLocks noGrp="1"/>
          </p:cNvSpPr>
          <p:nvPr>
            <p:ph type="body" sz="quarter" idx="12"/>
          </p:nvPr>
        </p:nvSpPr>
        <p:spPr>
          <a:xfrm>
            <a:off x="4680000"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4261580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Content Righ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4"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11" name="Content Placeholder 2"/>
          <p:cNvSpPr>
            <a:spLocks noGrp="1"/>
          </p:cNvSpPr>
          <p:nvPr>
            <p:ph idx="14" hasCustomPrompt="1"/>
          </p:nvPr>
        </p:nvSpPr>
        <p:spPr>
          <a:xfrm>
            <a:off x="4680000" y="15561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 xmlns:p14="http://schemas.microsoft.com/office/powerpoint/2010/main" val="747290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uble Content ">
    <p:spTree>
      <p:nvGrpSpPr>
        <p:cNvPr id="1" name=""/>
        <p:cNvGrpSpPr/>
        <p:nvPr/>
      </p:nvGrpSpPr>
      <p:grpSpPr>
        <a:xfrm>
          <a:off x="0" y="0"/>
          <a:ext cx="0" cy="0"/>
          <a:chOff x="0" y="0"/>
          <a:chExt cx="0" cy="0"/>
        </a:xfrm>
      </p:grpSpPr>
      <p:sp>
        <p:nvSpPr>
          <p:cNvPr id="8" name="Content Placeholder 2"/>
          <p:cNvSpPr>
            <a:spLocks noGrp="1"/>
          </p:cNvSpPr>
          <p:nvPr>
            <p:ph idx="13" hasCustomPrompt="1"/>
          </p:nvPr>
        </p:nvSpPr>
        <p:spPr>
          <a:xfrm>
            <a:off x="237062" y="15552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1" name="Content Placeholder 2"/>
          <p:cNvSpPr>
            <a:spLocks noGrp="1"/>
          </p:cNvSpPr>
          <p:nvPr>
            <p:ph idx="14" hasCustomPrompt="1"/>
          </p:nvPr>
        </p:nvSpPr>
        <p:spPr>
          <a:xfrm>
            <a:off x="4680000" y="15561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4"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1051247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iple Headings">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4944" y="1689451"/>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8" name="Text Placeholder 3"/>
          <p:cNvSpPr>
            <a:spLocks noGrp="1"/>
          </p:cNvSpPr>
          <p:nvPr>
            <p:ph type="body" sz="quarter" idx="12"/>
          </p:nvPr>
        </p:nvSpPr>
        <p:spPr>
          <a:xfrm>
            <a:off x="6264000" y="1689451"/>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13" name="Text Placeholder 3"/>
          <p:cNvSpPr>
            <a:spLocks noGrp="1"/>
          </p:cNvSpPr>
          <p:nvPr>
            <p:ph type="body" sz="quarter" idx="13"/>
          </p:nvPr>
        </p:nvSpPr>
        <p:spPr>
          <a:xfrm>
            <a:off x="3240000" y="1689451"/>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6"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1486469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iple Content">
    <p:spTree>
      <p:nvGrpSpPr>
        <p:cNvPr id="1" name=""/>
        <p:cNvGrpSpPr/>
        <p:nvPr/>
      </p:nvGrpSpPr>
      <p:grpSpPr>
        <a:xfrm>
          <a:off x="0" y="0"/>
          <a:ext cx="0" cy="0"/>
          <a:chOff x="0" y="0"/>
          <a:chExt cx="0" cy="0"/>
        </a:xfrm>
      </p:grpSpPr>
      <p:sp>
        <p:nvSpPr>
          <p:cNvPr id="11" name="Content Placeholder 2"/>
          <p:cNvSpPr>
            <a:spLocks noGrp="1"/>
          </p:cNvSpPr>
          <p:nvPr>
            <p:ph idx="14" hasCustomPrompt="1"/>
          </p:nvPr>
        </p:nvSpPr>
        <p:spPr>
          <a:xfrm>
            <a:off x="233188" y="15942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2" name="Content Placeholder 2"/>
          <p:cNvSpPr>
            <a:spLocks noGrp="1"/>
          </p:cNvSpPr>
          <p:nvPr>
            <p:ph idx="15" hasCustomPrompt="1"/>
          </p:nvPr>
        </p:nvSpPr>
        <p:spPr>
          <a:xfrm>
            <a:off x="3240000" y="15942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4" name="Content Placeholder 2"/>
          <p:cNvSpPr>
            <a:spLocks noGrp="1"/>
          </p:cNvSpPr>
          <p:nvPr>
            <p:ph idx="16" hasCustomPrompt="1"/>
          </p:nvPr>
        </p:nvSpPr>
        <p:spPr>
          <a:xfrm>
            <a:off x="6264000" y="15942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6"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224660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2D05CB-A076-4451-AE15-DC9F81045522}"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49FC72-A748-4E2B-8B7B-F6897498360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8"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0" name="Title 8"/>
          <p:cNvSpPr>
            <a:spLocks noGrp="1"/>
          </p:cNvSpPr>
          <p:nvPr>
            <p:ph type="title" hasCustomPrompt="1"/>
          </p:nvPr>
        </p:nvSpPr>
        <p:spPr>
          <a:xfrm>
            <a:off x="237061" y="194400"/>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2154611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10"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3" name="Title 8"/>
          <p:cNvSpPr>
            <a:spLocks noGrp="1"/>
          </p:cNvSpPr>
          <p:nvPr>
            <p:ph type="title" hasCustomPrompt="1"/>
          </p:nvPr>
        </p:nvSpPr>
        <p:spPr>
          <a:xfrm>
            <a:off x="237060"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329873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Cop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70953" y="3830639"/>
            <a:ext cx="4086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22" name="Picture Placeholder 16"/>
          <p:cNvSpPr>
            <a:spLocks noGrp="1"/>
          </p:cNvSpPr>
          <p:nvPr>
            <p:ph type="pic" sz="quarter" idx="16"/>
          </p:nvPr>
        </p:nvSpPr>
        <p:spPr>
          <a:xfrm>
            <a:off x="340462" y="3830639"/>
            <a:ext cx="4086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r>
              <a:rPr lang="en-GB" noProof="0" dirty="0" smtClean="0"/>
              <a:t>Click icon to add picture</a:t>
            </a:r>
            <a:endParaRPr lang="en-GB" noProof="0" dirty="0"/>
          </a:p>
        </p:txBody>
      </p:sp>
      <p:sp>
        <p:nvSpPr>
          <p:cNvPr id="9"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3"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14" name="Text Placeholder 3"/>
          <p:cNvSpPr>
            <a:spLocks noGrp="1"/>
          </p:cNvSpPr>
          <p:nvPr>
            <p:ph type="body" sz="quarter" idx="11"/>
          </p:nvPr>
        </p:nvSpPr>
        <p:spPr>
          <a:xfrm>
            <a:off x="234944" y="1670402"/>
            <a:ext cx="7067556" cy="2069751"/>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Tree>
    <p:extLst>
      <p:ext uri="{BB962C8B-B14F-4D97-AF65-F5344CB8AC3E}">
        <p14:creationId xmlns="" xmlns:p14="http://schemas.microsoft.com/office/powerpoint/2010/main" val="1648128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Cop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42000" y="3830639"/>
            <a:ext cx="2664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18" name="Picture Placeholder 16"/>
          <p:cNvSpPr>
            <a:spLocks noGrp="1"/>
          </p:cNvSpPr>
          <p:nvPr>
            <p:ph type="pic" sz="quarter" idx="15"/>
          </p:nvPr>
        </p:nvSpPr>
        <p:spPr>
          <a:xfrm>
            <a:off x="3240000" y="3830639"/>
            <a:ext cx="2664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19" name="Picture Placeholder 16"/>
          <p:cNvSpPr>
            <a:spLocks noGrp="1"/>
          </p:cNvSpPr>
          <p:nvPr>
            <p:ph type="pic" sz="quarter" idx="16"/>
          </p:nvPr>
        </p:nvSpPr>
        <p:spPr>
          <a:xfrm>
            <a:off x="6120000" y="3830639"/>
            <a:ext cx="2664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r>
              <a:rPr lang="en-GB" noProof="0" smtClean="0"/>
              <a:t>Click icon to add picture</a:t>
            </a:r>
            <a:endParaRPr lang="en-GB" noProof="0"/>
          </a:p>
        </p:txBody>
      </p:sp>
      <p:sp>
        <p:nvSpPr>
          <p:cNvPr id="21" name="Text Placeholder 2"/>
          <p:cNvSpPr>
            <a:spLocks noGrp="1"/>
          </p:cNvSpPr>
          <p:nvPr>
            <p:ph type="body" sz="quarter" idx="13"/>
          </p:nvPr>
        </p:nvSpPr>
        <p:spPr>
          <a:xfrm>
            <a:off x="236537" y="1670399"/>
            <a:ext cx="7056000" cy="216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10"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3"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
        <p:nvSpPr>
          <p:cNvPr id="14"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Tree>
    <p:extLst>
      <p:ext uri="{BB962C8B-B14F-4D97-AF65-F5344CB8AC3E}">
        <p14:creationId xmlns="" xmlns:p14="http://schemas.microsoft.com/office/powerpoint/2010/main" val="2818110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3"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Tree>
    <p:extLst>
      <p:ext uri="{BB962C8B-B14F-4D97-AF65-F5344CB8AC3E}">
        <p14:creationId xmlns="" xmlns:p14="http://schemas.microsoft.com/office/powerpoint/2010/main" val="3862014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683405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p14="http://schemas.microsoft.com/office/powerpoint/2010/main" xmlns="" val="2460439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077436"/>
            <a:ext cx="8280001" cy="4804255"/>
          </a:xfrm>
          <a:prstGeom prst="rect">
            <a:avLst/>
          </a:prstGeom>
        </p:spPr>
        <p:txBody>
          <a:bodyPr vert="horz"/>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3" name="Content Placeholder 2"/>
          <p:cNvSpPr>
            <a:spLocks noGrp="1"/>
          </p:cNvSpPr>
          <p:nvPr>
            <p:ph sz="quarter" idx="12" hasCustomPrompt="1"/>
          </p:nvPr>
        </p:nvSpPr>
        <p:spPr>
          <a:xfrm>
            <a:off x="223838" y="6432801"/>
            <a:ext cx="7467600" cy="307975"/>
          </a:xfrm>
          <a:prstGeom prst="rect">
            <a:avLst/>
          </a:prstGeom>
        </p:spPr>
        <p:txBody>
          <a:bodyPr anchor="b" anchorCtr="0"/>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en-US" dirty="0" smtClean="0"/>
              <a:t>Ref</a:t>
            </a:r>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defTabSz="914400" fontAlgn="auto">
              <a:lnSpc>
                <a:spcPct val="100000"/>
              </a:lnSpc>
              <a:spcBef>
                <a:spcPts val="0"/>
              </a:spcBef>
              <a:spcAft>
                <a:spcPts val="0"/>
              </a:spcAft>
              <a:defRPr/>
            </a:pPr>
            <a:endParaRPr lang="en-GB" kern="0" dirty="0" smtClean="0">
              <a:solidFill>
                <a:srgbClr val="000000"/>
              </a:solidFill>
              <a:latin typeface="Arial"/>
              <a:cs typeface="Arial"/>
            </a:endParaRPr>
          </a:p>
        </p:txBody>
      </p:sp>
    </p:spTree>
    <p:extLst>
      <p:ext uri="{BB962C8B-B14F-4D97-AF65-F5344CB8AC3E}">
        <p14:creationId xmlns:p14="http://schemas.microsoft.com/office/powerpoint/2010/main" xmlns="" val="210851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683405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DDF6C2-7CBE-4302-89A1-A6B27290342F}"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9B4E54-2AF6-4194-816D-5933373C155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p14="http://schemas.microsoft.com/office/powerpoint/2010/main" xmlns="" val="2460439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077436"/>
            <a:ext cx="8280001" cy="4804255"/>
          </a:xfrm>
          <a:prstGeom prst="rect">
            <a:avLst/>
          </a:prstGeom>
        </p:spPr>
        <p:txBody>
          <a:bodyPr vert="horz"/>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3" name="Content Placeholder 2"/>
          <p:cNvSpPr>
            <a:spLocks noGrp="1"/>
          </p:cNvSpPr>
          <p:nvPr>
            <p:ph sz="quarter" idx="12" hasCustomPrompt="1"/>
          </p:nvPr>
        </p:nvSpPr>
        <p:spPr>
          <a:xfrm>
            <a:off x="223838" y="6432801"/>
            <a:ext cx="7467600" cy="307975"/>
          </a:xfrm>
          <a:prstGeom prst="rect">
            <a:avLst/>
          </a:prstGeom>
        </p:spPr>
        <p:txBody>
          <a:bodyPr anchor="b" anchorCtr="0"/>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en-US" dirty="0" smtClean="0"/>
              <a:t>Ref</a:t>
            </a:r>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defTabSz="914400" fontAlgn="auto">
              <a:lnSpc>
                <a:spcPct val="100000"/>
              </a:lnSpc>
              <a:spcBef>
                <a:spcPts val="0"/>
              </a:spcBef>
              <a:spcAft>
                <a:spcPts val="0"/>
              </a:spcAft>
              <a:defRPr/>
            </a:pPr>
            <a:endParaRPr lang="en-GB" kern="0" dirty="0" smtClean="0">
              <a:solidFill>
                <a:srgbClr val="000000"/>
              </a:solidFill>
              <a:latin typeface="Arial"/>
              <a:cs typeface="Arial"/>
            </a:endParaRPr>
          </a:p>
        </p:txBody>
      </p:sp>
    </p:spTree>
    <p:extLst>
      <p:ext uri="{BB962C8B-B14F-4D97-AF65-F5344CB8AC3E}">
        <p14:creationId xmlns:p14="http://schemas.microsoft.com/office/powerpoint/2010/main" xmlns="" val="2108513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683405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p14="http://schemas.microsoft.com/office/powerpoint/2010/main" xmlns="" val="2460439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077436"/>
            <a:ext cx="8280001" cy="4804255"/>
          </a:xfrm>
          <a:prstGeom prst="rect">
            <a:avLst/>
          </a:prstGeom>
        </p:spPr>
        <p:txBody>
          <a:bodyPr vert="horz"/>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3" name="Content Placeholder 2"/>
          <p:cNvSpPr>
            <a:spLocks noGrp="1"/>
          </p:cNvSpPr>
          <p:nvPr>
            <p:ph sz="quarter" idx="12" hasCustomPrompt="1"/>
          </p:nvPr>
        </p:nvSpPr>
        <p:spPr>
          <a:xfrm>
            <a:off x="223838" y="6432801"/>
            <a:ext cx="7467600" cy="307975"/>
          </a:xfrm>
          <a:prstGeom prst="rect">
            <a:avLst/>
          </a:prstGeom>
        </p:spPr>
        <p:txBody>
          <a:bodyPr anchor="b" anchorCtr="0"/>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en-US" dirty="0" smtClean="0"/>
              <a:t>Ref</a:t>
            </a:r>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defTabSz="914400" fontAlgn="auto">
              <a:lnSpc>
                <a:spcPct val="100000"/>
              </a:lnSpc>
              <a:spcBef>
                <a:spcPts val="0"/>
              </a:spcBef>
              <a:spcAft>
                <a:spcPts val="0"/>
              </a:spcAft>
              <a:defRPr/>
            </a:pPr>
            <a:endParaRPr lang="en-GB" kern="0" dirty="0" smtClean="0">
              <a:solidFill>
                <a:srgbClr val="000000"/>
              </a:solidFill>
              <a:latin typeface="Arial"/>
              <a:cs typeface="Arial"/>
            </a:endParaRPr>
          </a:p>
        </p:txBody>
      </p:sp>
    </p:spTree>
    <p:extLst>
      <p:ext uri="{BB962C8B-B14F-4D97-AF65-F5344CB8AC3E}">
        <p14:creationId xmlns:p14="http://schemas.microsoft.com/office/powerpoint/2010/main" xmlns="" val="2108513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683405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p14="http://schemas.microsoft.com/office/powerpoint/2010/main" xmlns="" val="2460439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077436"/>
            <a:ext cx="8280001" cy="4804255"/>
          </a:xfrm>
          <a:prstGeom prst="rect">
            <a:avLst/>
          </a:prstGeom>
        </p:spPr>
        <p:txBody>
          <a:bodyPr vert="horz"/>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3" name="Content Placeholder 2"/>
          <p:cNvSpPr>
            <a:spLocks noGrp="1"/>
          </p:cNvSpPr>
          <p:nvPr>
            <p:ph sz="quarter" idx="12" hasCustomPrompt="1"/>
          </p:nvPr>
        </p:nvSpPr>
        <p:spPr>
          <a:xfrm>
            <a:off x="223838" y="6432801"/>
            <a:ext cx="7467600" cy="307975"/>
          </a:xfrm>
          <a:prstGeom prst="rect">
            <a:avLst/>
          </a:prstGeom>
        </p:spPr>
        <p:txBody>
          <a:bodyPr anchor="b" anchorCtr="0"/>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en-US" dirty="0" smtClean="0"/>
              <a:t>Ref</a:t>
            </a:r>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0BB70F-3579-4FC5-A989-2E3ED3763177}" type="datetimeFigureOut">
              <a:rPr lang="en-US"/>
              <a:pPr>
                <a:defRPr/>
              </a:pPr>
              <a:t>6/19/2017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779DB4-AFD0-4C26-B75E-4CEF795BBB7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defTabSz="914400" fontAlgn="auto">
              <a:lnSpc>
                <a:spcPct val="100000"/>
              </a:lnSpc>
              <a:spcBef>
                <a:spcPts val="0"/>
              </a:spcBef>
              <a:spcAft>
                <a:spcPts val="0"/>
              </a:spcAft>
              <a:defRPr/>
            </a:pPr>
            <a:endParaRPr lang="en-GB" kern="0" dirty="0" smtClean="0">
              <a:solidFill>
                <a:srgbClr val="000000"/>
              </a:solidFill>
              <a:latin typeface="Arial"/>
              <a:cs typeface="Arial"/>
            </a:endParaRPr>
          </a:p>
        </p:txBody>
      </p:sp>
    </p:spTree>
    <p:extLst>
      <p:ext uri="{BB962C8B-B14F-4D97-AF65-F5344CB8AC3E}">
        <p14:creationId xmlns:p14="http://schemas.microsoft.com/office/powerpoint/2010/main" xmlns="" val="2108513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5" y="192000"/>
            <a:ext cx="8765651" cy="672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rPr>
              <a:pPr defTabSz="914400" fontAlgn="auto">
                <a:spcBef>
                  <a:spcPts val="0"/>
                </a:spcBef>
                <a:spcAft>
                  <a:spcPts val="0"/>
                </a:spcAft>
              </a:pPr>
              <a:t>‹#›</a:t>
            </a:fld>
            <a:endParaRPr lang="en-GB" dirty="0">
              <a:solidFill>
                <a:srgbClr val="000000"/>
              </a:solidFill>
            </a:endParaRPr>
          </a:p>
        </p:txBody>
      </p:sp>
      <p:sp>
        <p:nvSpPr>
          <p:cNvPr id="9" name="Content Placeholder 2"/>
          <p:cNvSpPr>
            <a:spLocks noGrp="1"/>
          </p:cNvSpPr>
          <p:nvPr>
            <p:ph idx="15" hasCustomPrompt="1"/>
          </p:nvPr>
        </p:nvSpPr>
        <p:spPr>
          <a:xfrm>
            <a:off x="237602" y="1638501"/>
            <a:ext cx="8765113" cy="2160000"/>
          </a:xfrm>
          <a:prstGeom prst="rect">
            <a:avLst/>
          </a:prstGeom>
        </p:spPr>
        <p:txBody>
          <a:bodyPr/>
          <a:lstStyle>
            <a:lvl1pPr marL="179388" indent="-179388">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645750" indent="-285750" defTabSz="539750">
              <a:lnSpc>
                <a:spcPct val="100000"/>
              </a:lnSpc>
              <a:spcBef>
                <a:spcPts val="0"/>
              </a:spcBef>
              <a:defRPr lang="en-GB" sz="1400" kern="1200" baseline="0" noProof="0" dirty="0" smtClean="0">
                <a:solidFill>
                  <a:schemeClr val="tx1"/>
                </a:solidFill>
                <a:latin typeface="Arial" pitchFamily="34" charset="0"/>
                <a:ea typeface="+mn-ea"/>
                <a:cs typeface="Arial" pitchFamily="34" charset="0"/>
              </a:defRPr>
            </a:lvl2pPr>
            <a:lvl3pPr>
              <a:defRPr sz="120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40000" lvl="1" indent="-180000" algn="l" defTabSz="457200" rtl="0" eaLnBrk="1" latinLnBrk="0" hangingPunct="1">
              <a:lnSpc>
                <a:spcPct val="150000"/>
              </a:lnSpc>
              <a:spcBef>
                <a:spcPts val="0"/>
              </a:spcBef>
              <a:buFont typeface="Arial"/>
              <a:buChar char="–"/>
            </a:pPr>
            <a:r>
              <a:rPr lang="en-GB" noProof="0" dirty="0" smtClean="0"/>
              <a:t>Second level</a:t>
            </a:r>
          </a:p>
          <a:p>
            <a:pPr marL="1037250" lvl="2" indent="-180000" algn="l" defTabSz="457200" rtl="0" eaLnBrk="1" latinLnBrk="0" hangingPunct="1">
              <a:lnSpc>
                <a:spcPct val="150000"/>
              </a:lnSpc>
              <a:spcBef>
                <a:spcPts val="0"/>
              </a:spcBef>
              <a:buFont typeface="Arial"/>
              <a:buChar char="–"/>
            </a:pPr>
            <a:r>
              <a:rPr lang="en-GB" noProof="0" dirty="0" smtClean="0"/>
              <a:t>Third level</a:t>
            </a:r>
          </a:p>
        </p:txBody>
      </p:sp>
    </p:spTree>
    <p:extLst>
      <p:ext uri="{BB962C8B-B14F-4D97-AF65-F5344CB8AC3E}">
        <p14:creationId xmlns:p14="http://schemas.microsoft.com/office/powerpoint/2010/main" xmlns="" val="1083382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683405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p14="http://schemas.microsoft.com/office/powerpoint/2010/main" xmlns="" val="2460439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077436"/>
            <a:ext cx="8280001" cy="4804255"/>
          </a:xfrm>
          <a:prstGeom prst="rect">
            <a:avLst/>
          </a:prstGeom>
        </p:spPr>
        <p:txBody>
          <a:bodyPr vert="horz"/>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3" name="Content Placeholder 2"/>
          <p:cNvSpPr>
            <a:spLocks noGrp="1"/>
          </p:cNvSpPr>
          <p:nvPr>
            <p:ph sz="quarter" idx="12" hasCustomPrompt="1"/>
          </p:nvPr>
        </p:nvSpPr>
        <p:spPr>
          <a:xfrm>
            <a:off x="223838" y="6432801"/>
            <a:ext cx="7467600" cy="307975"/>
          </a:xfrm>
          <a:prstGeom prst="rect">
            <a:avLst/>
          </a:prstGeom>
        </p:spPr>
        <p:txBody>
          <a:bodyPr anchor="b" anchorCtr="0"/>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en-US" dirty="0" smtClean="0"/>
              <a:t>Ref</a:t>
            </a:r>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defTabSz="914400" fontAlgn="auto">
              <a:lnSpc>
                <a:spcPct val="100000"/>
              </a:lnSpc>
              <a:spcBef>
                <a:spcPts val="0"/>
              </a:spcBef>
              <a:spcAft>
                <a:spcPts val="0"/>
              </a:spcAft>
              <a:defRPr/>
            </a:pPr>
            <a:endParaRPr lang="en-GB" kern="0" dirty="0" smtClean="0">
              <a:solidFill>
                <a:srgbClr val="000000"/>
              </a:solidFill>
              <a:latin typeface="Arial"/>
              <a:cs typeface="Arial"/>
            </a:endParaRPr>
          </a:p>
        </p:txBody>
      </p:sp>
    </p:spTree>
    <p:extLst>
      <p:ext uri="{BB962C8B-B14F-4D97-AF65-F5344CB8AC3E}">
        <p14:creationId xmlns:p14="http://schemas.microsoft.com/office/powerpoint/2010/main" xmlns="" val="2108513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030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40772"/>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SL MAHI white.wmf"/>
          <p:cNvPicPr>
            <a:picLocks noChangeAspect="1"/>
          </p:cNvPicPr>
          <p:nvPr userDrawn="1"/>
        </p:nvPicPr>
        <p:blipFill>
          <a:blip r:embed="rId2"/>
          <a:stretch>
            <a:fillRect/>
          </a:stretch>
        </p:blipFill>
        <p:spPr>
          <a:xfrm>
            <a:off x="285488" y="5318260"/>
            <a:ext cx="4117667" cy="922431"/>
          </a:xfrm>
          <a:prstGeom prst="rect">
            <a:avLst/>
          </a:prstGeom>
        </p:spPr>
      </p:pic>
      <p:pic>
        <p:nvPicPr>
          <p:cNvPr id="8" name="Picture 7" descr="New Saint Luke's.jpg"/>
          <p:cNvPicPr>
            <a:picLocks noChangeAspect="1"/>
          </p:cNvPicPr>
          <p:nvPr userDrawn="1"/>
        </p:nvPicPr>
        <p:blipFill>
          <a:blip r:embed="rId3"/>
          <a:stretch>
            <a:fillRect/>
          </a:stretch>
        </p:blipFill>
        <p:spPr>
          <a:xfrm>
            <a:off x="4583789" y="4836699"/>
            <a:ext cx="4379999" cy="1832577"/>
          </a:xfrm>
          <a:prstGeom prst="rect">
            <a:avLst/>
          </a:prstGeom>
        </p:spPr>
      </p:pic>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1DFC134-3859-4DAA-A3D8-6C7593ABC4C3}"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A6E82E-40BC-4363-A589-C859DCFB37E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2D05CB-A076-4451-AE15-DC9F81045522}"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9FC72-A748-4E2B-8B7B-F6897498360B}"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DDF6C2-7CBE-4302-89A1-A6B27290342F}"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9B4E54-2AF6-4194-816D-5933373C15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0F2FC6-23E8-48CD-A276-3ECDE64404D0}" type="datetimeFigureOut">
              <a:rPr lang="en-US"/>
              <a:pPr>
                <a:defRPr/>
              </a:pPr>
              <a:t>6/19/2017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A242FF-823C-4245-8B44-3CD2F88AC32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0BB70F-3579-4FC5-A989-2E3ED3763177}" type="datetimeFigureOut">
              <a:rPr lang="en-US"/>
              <a:pPr>
                <a:defRPr/>
              </a:pPr>
              <a:t>6/19/2017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779DB4-AFD0-4C26-B75E-4CEF795BBB7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0F2FC6-23E8-48CD-A276-3ECDE64404D0}" type="datetimeFigureOut">
              <a:rPr lang="en-US"/>
              <a:pPr>
                <a:defRPr/>
              </a:pPr>
              <a:t>6/19/2017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4A242FF-823C-4245-8B44-3CD2F88AC32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FEB98C-89E8-4809-9D71-5BB053069B43}" type="datetimeFigureOut">
              <a:rPr lang="en-US"/>
              <a:pPr>
                <a:defRPr/>
              </a:pPr>
              <a:t>6/19/2017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F51D70-4F4A-4AD9-8E8A-2DDB7E5AD2BB}"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17E2D7-85CB-47E0-8BDC-DF0B2FF48B34}"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BF9784-67F7-46C7-A265-B2F6E79AF3D1}"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211DDD-44D1-4938-86E1-411C712BF3C3}"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15F849-C760-47E2-B090-C06FA53D171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9546E-2A7A-4487-835C-38D3DD719057}"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857FA1-2CCE-4448-A614-CD60805A9584}"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B7097-35F1-4165-803D-1F1CBB48FF92}" type="datetimeFigureOut">
              <a:rPr lang="en-US"/>
              <a:pPr>
                <a:defRPr/>
              </a:pPr>
              <a:t>6/19/2017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A1DB92-C2C9-4EBF-AA97-65D7CAA201D4}"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a:prstGeom prst="rect">
            <a:avLst/>
          </a:prstGeom>
        </p:spPr>
        <p:txBody>
          <a:bodyPr anchor="b"/>
          <a:lstStyle>
            <a:lvl1pPr algn="l">
              <a:lnSpc>
                <a:spcPct val="100000"/>
              </a:lnSpc>
              <a:defRPr sz="4000" b="1">
                <a:solidFill>
                  <a:srgbClr val="830051"/>
                </a:solidFill>
                <a:latin typeface="Arial" pitchFamily="34" charset="0"/>
                <a:cs typeface="Arial" pitchFamily="34" charset="0"/>
              </a:defRPr>
            </a:lvl1pPr>
          </a:lstStyle>
          <a:p>
            <a:r>
              <a:rPr lang="en-US" dirty="0" smtClean="0"/>
              <a:t>Click to edit Master title style</a:t>
            </a:r>
            <a:endParaRPr lang="en-GB" dirty="0"/>
          </a:p>
        </p:txBody>
      </p:sp>
      <p:sp>
        <p:nvSpPr>
          <p:cNvPr id="4099" name="Rectangle 3"/>
          <p:cNvSpPr>
            <a:spLocks noGrp="1" noChangeArrowheads="1"/>
          </p:cNvSpPr>
          <p:nvPr>
            <p:ph type="subTitle" idx="1"/>
          </p:nvPr>
        </p:nvSpPr>
        <p:spPr>
          <a:xfrm>
            <a:off x="309566" y="3390912"/>
            <a:ext cx="7548585" cy="1752600"/>
          </a:xfrm>
          <a:prstGeom prst="rect">
            <a:avLst/>
          </a:prstGeo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7" y="1714488"/>
            <a:ext cx="7795763" cy="1573200"/>
          </a:xfrm>
          <a:prstGeom prst="rect">
            <a:avLst/>
          </a:prstGeom>
          <a:noFill/>
          <a:ln>
            <a:noFill/>
          </a:ln>
        </p:spPr>
        <p:txBody>
          <a:bodyPr>
            <a:noAutofit/>
          </a:bodyPr>
          <a:lstStyle>
            <a:lvl1pPr marL="0" indent="0">
              <a:lnSpc>
                <a:spcPct val="100000"/>
              </a:lnSpc>
              <a:buNone/>
              <a:defRPr sz="4000" b="1" baseline="0">
                <a:solidFill>
                  <a:schemeClr val="accent2"/>
                </a:solidFill>
                <a:latin typeface="Arial" pitchFamily="34" charset="0"/>
                <a:cs typeface="Arial" pitchFamily="34" charset="0"/>
              </a:defRPr>
            </a:lvl1pPr>
            <a:lvl2pPr>
              <a:buNone/>
              <a:defRPr/>
            </a:lvl2pPr>
          </a:lstStyle>
          <a:p>
            <a:pPr lvl="0"/>
            <a:r>
              <a:rPr lang="en-US" dirty="0" smtClean="0"/>
              <a:t>Click to edit Master text styles</a:t>
            </a:r>
          </a:p>
        </p:txBody>
      </p:sp>
      <p:sp>
        <p:nvSpPr>
          <p:cNvPr id="9" name="Picture Placeholder 8"/>
          <p:cNvSpPr>
            <a:spLocks noGrp="1"/>
          </p:cNvSpPr>
          <p:nvPr>
            <p:ph type="pic" sz="quarter" idx="13"/>
          </p:nvPr>
        </p:nvSpPr>
        <p:spPr>
          <a:xfrm>
            <a:off x="284400" y="5648400"/>
            <a:ext cx="3463200" cy="633600"/>
          </a:xfrm>
          <a:prstGeom prst="rect">
            <a:avLst/>
          </a:prstGeo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 xmlns:p14="http://schemas.microsoft.com/office/powerpoint/2010/main" val="30683405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0" y="1290938"/>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15" name="Picture Placeholder 2"/>
          <p:cNvSpPr>
            <a:spLocks noGrp="1"/>
          </p:cNvSpPr>
          <p:nvPr>
            <p:ph type="pic" idx="1"/>
          </p:nvPr>
        </p:nvSpPr>
        <p:spPr>
          <a:xfrm>
            <a:off x="144003"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GB" noProof="0" dirty="0"/>
          </a:p>
        </p:txBody>
      </p:sp>
      <p:sp>
        <p:nvSpPr>
          <p:cNvPr id="14" name="Text Placeholder 29"/>
          <p:cNvSpPr>
            <a:spLocks noGrp="1"/>
          </p:cNvSpPr>
          <p:nvPr>
            <p:ph type="body" sz="quarter" idx="17" hasCustomPrompt="1"/>
          </p:nvPr>
        </p:nvSpPr>
        <p:spPr>
          <a:xfrm>
            <a:off x="7127080"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00 Month Year</a:t>
            </a:r>
          </a:p>
        </p:txBody>
      </p:sp>
      <p:sp>
        <p:nvSpPr>
          <p:cNvPr id="16" name="Text Placeholder 29"/>
          <p:cNvSpPr>
            <a:spLocks noGrp="1"/>
          </p:cNvSpPr>
          <p:nvPr>
            <p:ph type="body" sz="quarter" idx="18" hasCustomPrompt="1"/>
          </p:nvPr>
        </p:nvSpPr>
        <p:spPr>
          <a:xfrm>
            <a:off x="7127080"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9" hasCustomPrompt="1"/>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20" hasCustomPrompt="1"/>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GB" noProof="0" dirty="0" smtClean="0"/>
              <a:t>Click to add speaker title</a:t>
            </a:r>
          </a:p>
        </p:txBody>
      </p:sp>
    </p:spTree>
    <p:extLst>
      <p:ext uri="{BB962C8B-B14F-4D97-AF65-F5344CB8AC3E}">
        <p14:creationId xmlns="" xmlns:p14="http://schemas.microsoft.com/office/powerpoint/2010/main" val="2460439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2" y="1077436"/>
            <a:ext cx="8280001" cy="4804255"/>
          </a:xfrm>
          <a:prstGeom prst="rect">
            <a:avLst/>
          </a:prstGeom>
        </p:spPr>
        <p:txBody>
          <a:bodyPr vert="horz"/>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3" name="Content Placeholder 2"/>
          <p:cNvSpPr>
            <a:spLocks noGrp="1"/>
          </p:cNvSpPr>
          <p:nvPr>
            <p:ph sz="quarter" idx="12" hasCustomPrompt="1"/>
          </p:nvPr>
        </p:nvSpPr>
        <p:spPr>
          <a:xfrm>
            <a:off x="223838" y="6432801"/>
            <a:ext cx="7467600" cy="307975"/>
          </a:xfrm>
          <a:prstGeom prst="rect">
            <a:avLst/>
          </a:prstGeom>
        </p:spPr>
        <p:txBody>
          <a:bodyPr anchor="b" anchorCtr="0"/>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en-US" dirty="0" smtClean="0"/>
              <a:t>Ref</a:t>
            </a:r>
            <a:endParaRPr lang="en-GB" dirty="0"/>
          </a:p>
        </p:txBody>
      </p:sp>
    </p:spTree>
    <p:extLst>
      <p:ext uri="{BB962C8B-B14F-4D97-AF65-F5344CB8AC3E}">
        <p14:creationId xmlns="" xmlns:p14="http://schemas.microsoft.com/office/powerpoint/2010/main" val="210851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FEB98C-89E8-4809-9D71-5BB053069B43}" type="datetimeFigureOut">
              <a:rPr lang="en-US"/>
              <a:pPr>
                <a:defRPr/>
              </a:pPr>
              <a:t>6/19/2017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F51D70-4F4A-4AD9-8E8A-2DDB7E5AD2B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3" y="1652168"/>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8" name="Title 8"/>
          <p:cNvSpPr>
            <a:spLocks noGrp="1"/>
          </p:cNvSpPr>
          <p:nvPr>
            <p:ph type="title" hasCustomPrompt="1"/>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7"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2"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a:lnSpc>
                <a:spcPct val="100000"/>
              </a:lnSpc>
              <a:defRPr/>
            </a:pPr>
            <a:endParaRPr lang="en-GB" kern="0" dirty="0" smtClean="0">
              <a:solidFill>
                <a:srgbClr val="000000"/>
              </a:solidFill>
              <a:latin typeface="Arial"/>
              <a:cs typeface="Arial"/>
            </a:endParaRPr>
          </a:p>
        </p:txBody>
      </p:sp>
    </p:spTree>
    <p:extLst>
      <p:ext uri="{BB962C8B-B14F-4D97-AF65-F5344CB8AC3E}">
        <p14:creationId xmlns:p14="http://schemas.microsoft.com/office/powerpoint/2010/main" xmlns="" val="2108513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252248" y="6597352"/>
            <a:ext cx="935376" cy="260648"/>
          </a:xfrm>
          <a:prstGeom prst="rect">
            <a:avLst/>
          </a:prstGeom>
        </p:spPr>
        <p:txBody>
          <a:bodyPr/>
          <a:lstStyle/>
          <a:p>
            <a:fld id="{E40A1D56-7378-4644-83B1-E9C0F7F72516}" type="datetime1">
              <a:rPr lang="en-GB" smtClean="0">
                <a:solidFill>
                  <a:prstClr val="black">
                    <a:tint val="75000"/>
                  </a:prstClr>
                </a:solidFill>
              </a:rPr>
              <a:pPr/>
              <a:t>19/06/2017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8208624" y="6492878"/>
            <a:ext cx="935376" cy="365125"/>
          </a:xfrm>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6" name="Text Placeholder 7"/>
          <p:cNvSpPr>
            <a:spLocks noGrp="1"/>
          </p:cNvSpPr>
          <p:nvPr>
            <p:ph type="body" sz="quarter" idx="13"/>
          </p:nvPr>
        </p:nvSpPr>
        <p:spPr>
          <a:xfrm>
            <a:off x="251523" y="6381331"/>
            <a:ext cx="6842125"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smtClean="0"/>
              <a:t>Click to edit Master text styles</a:t>
            </a:r>
            <a:endParaRPr lang="en-GB" dirty="0"/>
          </a:p>
        </p:txBody>
      </p:sp>
    </p:spTree>
    <p:extLst>
      <p:ext uri="{BB962C8B-B14F-4D97-AF65-F5344CB8AC3E}">
        <p14:creationId xmlns:p14="http://schemas.microsoft.com/office/powerpoint/2010/main" xmlns="" val="128542365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9563" y="142852"/>
            <a:ext cx="7791450" cy="1573200"/>
          </a:xfrm>
        </p:spPr>
        <p:txBody>
          <a:bodyPr anchor="b"/>
          <a:lstStyle>
            <a:lvl1pPr>
              <a:lnSpc>
                <a:spcPct val="100000"/>
              </a:lnSpc>
              <a:defRPr sz="47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6" y="1714488"/>
            <a:ext cx="7795763" cy="1573200"/>
          </a:xfrm>
          <a:noFill/>
          <a:ln>
            <a:noFill/>
          </a:ln>
        </p:spPr>
        <p:txBody>
          <a:bodyPr>
            <a:noAutofit/>
          </a:bodyPr>
          <a:lstStyle>
            <a:lvl1pPr marL="0" indent="0">
              <a:lnSpc>
                <a:spcPct val="100000"/>
              </a:lnSpc>
              <a:buNone/>
              <a:defRPr sz="47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5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xmlns="" val="302889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Slide Title - Colour">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xmlns="" val="0"/>
              </a:ext>
            </a:extLst>
          </a:blip>
          <a:stretch>
            <a:fillRect/>
          </a:stretch>
        </p:blipFill>
        <p:spPr>
          <a:xfrm>
            <a:off x="7038760" y="142426"/>
            <a:ext cx="1998000" cy="879972"/>
          </a:xfrm>
          <a:prstGeom prst="rect">
            <a:avLst/>
          </a:prstGeom>
        </p:spPr>
      </p:pic>
      <p:sp>
        <p:nvSpPr>
          <p:cNvPr id="8" name="Rectangle 7"/>
          <p:cNvSpPr/>
          <p:nvPr userDrawn="1"/>
        </p:nvSpPr>
        <p:spPr>
          <a:xfrm>
            <a:off x="144000" y="1700976"/>
            <a:ext cx="8856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914377" fontAlgn="auto">
              <a:spcBef>
                <a:spcPts val="0"/>
              </a:spcBef>
              <a:spcAft>
                <a:spcPts val="0"/>
              </a:spcAft>
              <a:defRPr/>
            </a:pPr>
            <a:endParaRPr lang="en-US" sz="3200" dirty="0">
              <a:solidFill>
                <a:srgbClr val="FFFFFF"/>
              </a:solidFill>
            </a:endParaRPr>
          </a:p>
        </p:txBody>
      </p:sp>
      <p:sp>
        <p:nvSpPr>
          <p:cNvPr id="13" name="Title 8"/>
          <p:cNvSpPr>
            <a:spLocks noGrp="1"/>
          </p:cNvSpPr>
          <p:nvPr>
            <p:ph type="title" hasCustomPrompt="1"/>
          </p:nvPr>
        </p:nvSpPr>
        <p:spPr>
          <a:xfrm>
            <a:off x="216002" y="1848643"/>
            <a:ext cx="6822759"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5951992"/>
            <a:ext cx="648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6226992"/>
            <a:ext cx="648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5951992"/>
            <a:ext cx="1872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6226992"/>
            <a:ext cx="1872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01976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Title 1"/>
          <p:cNvSpPr>
            <a:spLocks noGrp="1"/>
          </p:cNvSpPr>
          <p:nvPr>
            <p:ph type="title"/>
          </p:nvPr>
        </p:nvSpPr>
        <p:spPr>
          <a:xfrm>
            <a:off x="0" y="4"/>
            <a:ext cx="9144000" cy="1077945"/>
          </a:xfrm>
          <a:prstGeom prst="rect">
            <a:avLst/>
          </a:prstGeom>
          <a:solidFill>
            <a:schemeClr val="tx2">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03190" tIns="320392" rIns="403190" bIns="320392">
            <a:spAutoFit/>
          </a:bodyPr>
          <a:lstStyle>
            <a:lvl1pPr>
              <a:defRPr b="1">
                <a:solidFill>
                  <a:schemeClr val="bg1"/>
                </a:solidFill>
              </a:defRPr>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3"/>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24757479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4"/>
            <a:ext cx="9144000" cy="1077945"/>
          </a:xfrm>
          <a:prstGeom prst="rect">
            <a:avLst/>
          </a:prstGeom>
          <a:solidFill>
            <a:schemeClr val="tx2">
              <a:alpha val="80000"/>
            </a:schemeClr>
          </a:solidFill>
        </p:spPr>
        <p:txBody>
          <a:bodyPr lIns="403190" tIns="320392" rIns="403190" bIns="320392">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3"/>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36088537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8"/>
          <p:cNvSpPr>
            <a:spLocks noGrp="1"/>
          </p:cNvSpPr>
          <p:nvPr>
            <p:ph type="title"/>
          </p:nvPr>
        </p:nvSpPr>
        <p:spPr>
          <a:xfrm>
            <a:off x="310500" y="273598"/>
            <a:ext cx="84159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3701100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0500" y="1042569"/>
            <a:ext cx="8415900" cy="4229521"/>
          </a:xfrm>
          <a:prstGeom prst="rect">
            <a:avLst/>
          </a:prstGeom>
        </p:spPr>
        <p:txBody>
          <a:bodyPr vert="horz"/>
          <a:lstStyle>
            <a:lvl1pPr marL="284400" indent="-284400">
              <a:spcBef>
                <a:spcPts val="1200"/>
              </a:spcBef>
              <a:buFont typeface="Arial" panose="020B0604020202020204" pitchFamily="34" charset="0"/>
              <a:buChar char="•"/>
              <a:defRPr sz="1800" baseline="0">
                <a:solidFill>
                  <a:schemeClr val="tx1"/>
                </a:solidFill>
                <a:latin typeface="Arial" pitchFamily="34" charset="0"/>
                <a:cs typeface="Arial" pitchFamily="34" charset="0"/>
              </a:defRPr>
            </a:lvl1pPr>
            <a:lvl2pPr marL="457189" indent="0">
              <a:buNone/>
              <a:defRPr sz="2400"/>
            </a:lvl2pPr>
            <a:lvl3pPr marL="914377" indent="0">
              <a:buNone/>
              <a:defRPr sz="2400"/>
            </a:lvl3pPr>
            <a:lvl4pPr marL="1371566" indent="0">
              <a:buNone/>
              <a:defRPr sz="2400"/>
            </a:lvl4pPr>
            <a:lvl5pPr marL="1828754" indent="0">
              <a:buNone/>
              <a:defRPr sz="2400"/>
            </a:lvl5pPr>
          </a:lstStyle>
          <a:p>
            <a:pPr lvl="0"/>
            <a:r>
              <a:rPr lang="en-US" noProof="0" dirty="0" smtClean="0"/>
              <a:t>Click to edit Master text styles</a:t>
            </a:r>
          </a:p>
        </p:txBody>
      </p:sp>
      <p:sp>
        <p:nvSpPr>
          <p:cNvPr id="8" name="Title 8"/>
          <p:cNvSpPr>
            <a:spLocks noGrp="1"/>
          </p:cNvSpPr>
          <p:nvPr>
            <p:ph type="title"/>
          </p:nvPr>
        </p:nvSpPr>
        <p:spPr>
          <a:xfrm>
            <a:off x="310500" y="273598"/>
            <a:ext cx="8415900" cy="5112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smtClean="0"/>
              <a:t>Click to edit Master title style</a:t>
            </a:r>
            <a:endParaRPr lang="en-GB" noProof="0" dirty="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1275581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0501" y="273600"/>
            <a:ext cx="8415337" cy="511175"/>
          </a:xfrm>
          <a:prstGeom prst="rect">
            <a:avLst/>
          </a:prstGeo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310500" y="1044000"/>
            <a:ext cx="8415900" cy="4230000"/>
          </a:xfrm>
          <a:prstGeom prst="rect">
            <a:avLst/>
          </a:prstGeom>
        </p:spPr>
        <p:txBody>
          <a:bodyPr/>
          <a:lstStyle>
            <a:lvl1pPr marL="284400" indent="-284400">
              <a:spcBef>
                <a:spcPts val="1200"/>
              </a:spcBef>
              <a:spcAft>
                <a:spcPts val="0"/>
              </a:spcAft>
              <a:defRPr sz="1800"/>
            </a:lvl1pPr>
            <a:lvl2pPr marL="612000" indent="-284400">
              <a:spcBef>
                <a:spcPts val="600"/>
              </a:spcBef>
              <a:spcAft>
                <a:spcPts val="0"/>
              </a:spcAft>
              <a:buClr>
                <a:schemeClr val="tx2"/>
              </a:buClr>
              <a:buFont typeface="Arial" panose="020B0604020202020204" pitchFamily="34" charset="0"/>
              <a:buChar char="–"/>
              <a:defRPr sz="1600"/>
            </a:lvl2pPr>
            <a:lvl3pPr marL="812800" indent="-177800">
              <a:spcBef>
                <a:spcPts val="300"/>
              </a:spcBef>
              <a:spcAft>
                <a:spcPts val="0"/>
              </a:spcAft>
              <a:buClr>
                <a:schemeClr val="tx2"/>
              </a:buClr>
              <a:defRPr sz="1400"/>
            </a:lvl3pPr>
            <a:lvl4pPr marL="812800" indent="-177800">
              <a:spcBef>
                <a:spcPts val="300"/>
              </a:spcBef>
              <a:spcAft>
                <a:spcPts val="0"/>
              </a:spcAft>
              <a:buClr>
                <a:schemeClr val="tx2"/>
              </a:buClr>
              <a:defRPr sz="1400"/>
            </a:lvl4pPr>
            <a:lvl5pPr marL="812800" indent="-177800">
              <a:spcBef>
                <a:spcPts val="300"/>
              </a:spcBef>
              <a:spcAft>
                <a:spcPts val="0"/>
              </a:spcAft>
              <a:buClr>
                <a:schemeClr val="tx2"/>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43211605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10" name="Content Placeholder 9"/>
          <p:cNvSpPr>
            <a:spLocks noGrp="1"/>
          </p:cNvSpPr>
          <p:nvPr>
            <p:ph sz="quarter" idx="14"/>
          </p:nvPr>
        </p:nvSpPr>
        <p:spPr>
          <a:xfrm>
            <a:off x="4581900" y="10440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a:lvl3pPr>
            <a:lvl4pPr marL="900000" indent="-284400">
              <a:spcBef>
                <a:spcPts val="300"/>
              </a:spcBef>
              <a:buClr>
                <a:schemeClr val="tx2"/>
              </a:buClr>
              <a:defRPr sz="2000"/>
            </a:lvl4pPr>
            <a:lvl5pPr marL="900000" indent="-284400">
              <a:spcBef>
                <a:spcPts val="300"/>
              </a:spcBef>
              <a:buClr>
                <a:schemeClr val="tx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9"/>
          <p:cNvSpPr>
            <a:spLocks noGrp="1"/>
          </p:cNvSpPr>
          <p:nvPr>
            <p:ph sz="quarter" idx="15"/>
          </p:nvPr>
        </p:nvSpPr>
        <p:spPr>
          <a:xfrm>
            <a:off x="309600" y="10440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tabLst/>
              <a:defRPr sz="2000"/>
            </a:lvl3pPr>
            <a:lvl4pPr marL="900000" indent="-284400">
              <a:spcBef>
                <a:spcPts val="300"/>
              </a:spcBef>
              <a:buClr>
                <a:schemeClr val="tx2"/>
              </a:buClr>
              <a:tabLst/>
              <a:defRPr sz="2000"/>
            </a:lvl4pPr>
            <a:lvl5pPr marL="900000" indent="-284400">
              <a:spcBef>
                <a:spcPts val="300"/>
              </a:spcBef>
              <a:buClr>
                <a:schemeClr val="tx2"/>
              </a:buClr>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18944309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17E2D7-85CB-47E0-8BDC-DF0B2FF48B34}"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BF9784-67F7-46C7-A265-B2F6E79AF3D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8" name="Text Placeholder 6"/>
          <p:cNvSpPr>
            <a:spLocks noGrp="1"/>
          </p:cNvSpPr>
          <p:nvPr>
            <p:ph type="body" sz="quarter" idx="13"/>
          </p:nvPr>
        </p:nvSpPr>
        <p:spPr>
          <a:xfrm>
            <a:off x="309600" y="784800"/>
            <a:ext cx="8416800" cy="511200"/>
          </a:xfrm>
          <a:prstGeom prst="rect">
            <a:avLst/>
          </a:prstGeom>
        </p:spPr>
        <p:txBody>
          <a:bodyPr lIns="91438" tIns="45719" rIns="91438" bIns="45719"/>
          <a:lstStyle>
            <a:lvl1pPr marL="0" indent="0">
              <a:buNone/>
              <a:defRPr sz="24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9"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3411964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7" name="Text Placeholder 6"/>
          <p:cNvSpPr>
            <a:spLocks noGrp="1"/>
          </p:cNvSpPr>
          <p:nvPr>
            <p:ph type="body" sz="quarter" idx="13"/>
          </p:nvPr>
        </p:nvSpPr>
        <p:spPr>
          <a:xfrm>
            <a:off x="309600" y="784800"/>
            <a:ext cx="8416800" cy="511200"/>
          </a:xfrm>
          <a:prstGeom prst="rect">
            <a:avLst/>
          </a:prstGeom>
        </p:spPr>
        <p:txBody>
          <a:bodyPr lIns="91438" tIns="45719" rIns="91438" bIns="45719"/>
          <a:lstStyle>
            <a:lvl1pPr marL="0" indent="0">
              <a:buNone/>
              <a:defRPr sz="2400" b="1" baseline="0">
                <a:solidFill>
                  <a:schemeClr val="accent2"/>
                </a:solidFill>
                <a:latin typeface="Arial" pitchFamily="34" charset="0"/>
                <a:cs typeface="Arial" pitchFamily="34" charset="0"/>
              </a:defRPr>
            </a:lvl1pPr>
          </a:lstStyle>
          <a:p>
            <a:pPr lvl="0"/>
            <a:r>
              <a:rPr lang="en-US" smtClean="0"/>
              <a:t>Click to edit Master text styles</a:t>
            </a:r>
          </a:p>
        </p:txBody>
      </p:sp>
      <p:sp>
        <p:nvSpPr>
          <p:cNvPr id="10" name="Content Placeholder 9"/>
          <p:cNvSpPr>
            <a:spLocks noGrp="1"/>
          </p:cNvSpPr>
          <p:nvPr>
            <p:ph sz="quarter" idx="14"/>
          </p:nvPr>
        </p:nvSpPr>
        <p:spPr>
          <a:xfrm>
            <a:off x="4581900" y="1760400"/>
            <a:ext cx="4141800" cy="3960000"/>
          </a:xfrm>
          <a:prstGeom prst="rect">
            <a:avLst/>
          </a:prstGeom>
        </p:spPr>
        <p:txBody>
          <a:bodyPr lIns="91438" tIns="45719" rIns="91438" bIns="45719"/>
          <a:lstStyle>
            <a:lvl1pPr marL="284400" indent="-284400">
              <a:spcBef>
                <a:spcPts val="1200"/>
              </a:spcBef>
              <a:buFont typeface="Arial"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a:lvl3pPr>
            <a:lvl4pPr marL="900000" indent="-284400">
              <a:spcBef>
                <a:spcPts val="300"/>
              </a:spcBef>
              <a:buClr>
                <a:schemeClr val="tx2"/>
              </a:buClr>
              <a:defRPr sz="2000"/>
            </a:lvl4pPr>
            <a:lvl5pPr marL="900000" indent="-284400">
              <a:spcBef>
                <a:spcPts val="300"/>
              </a:spcBef>
              <a:buClr>
                <a:schemeClr val="tx2"/>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5"/>
          </p:nvPr>
        </p:nvSpPr>
        <p:spPr>
          <a:xfrm>
            <a:off x="309600" y="1760400"/>
            <a:ext cx="4141800" cy="3960000"/>
          </a:xfrm>
          <a:prstGeom prst="rect">
            <a:avLst/>
          </a:prstGeom>
        </p:spPr>
        <p:txBody>
          <a:bodyPr lIns="91438" tIns="45719" rIns="91438" bIns="45719"/>
          <a:lstStyle>
            <a:lvl1pPr marL="284400" indent="-284400">
              <a:spcBef>
                <a:spcPts val="1200"/>
              </a:spcBef>
              <a:buFont typeface="Arial" panose="020B0604020202020204" pitchFamily="34" charset="0"/>
              <a:buChar char="•"/>
              <a:defRPr sz="2400"/>
            </a:lvl1pPr>
            <a:lvl2pPr marL="536400" indent="-284400">
              <a:spcBef>
                <a:spcPts val="600"/>
              </a:spcBef>
              <a:buClr>
                <a:schemeClr val="tx2"/>
              </a:buClr>
              <a:buFont typeface="Arial" panose="020B0604020202020204" pitchFamily="34" charset="0"/>
              <a:buChar char="–"/>
              <a:defRPr sz="2200"/>
            </a:lvl2pPr>
            <a:lvl3pPr marL="900000" indent="-284400">
              <a:spcBef>
                <a:spcPts val="300"/>
              </a:spcBef>
              <a:buClr>
                <a:schemeClr val="tx2"/>
              </a:buClr>
              <a:defRPr sz="2000" baseline="0"/>
            </a:lvl3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2"/>
            <a:r>
              <a:rPr lang="en-US" dirty="0" smtClean="0"/>
              <a:t>Fifth level</a:t>
            </a:r>
          </a:p>
          <a:p>
            <a:pPr lvl="2"/>
            <a:endParaRPr lang="en-US" dirty="0" smtClean="0"/>
          </a:p>
        </p:txBody>
      </p:sp>
      <p:sp>
        <p:nvSpPr>
          <p:cNvPr id="6" name="Text Placeholder 4"/>
          <p:cNvSpPr>
            <a:spLocks noGrp="1"/>
          </p:cNvSpPr>
          <p:nvPr>
            <p:ph type="body" sz="quarter" idx="10" hasCustomPrompt="1"/>
          </p:nvPr>
        </p:nvSpPr>
        <p:spPr>
          <a:xfrm>
            <a:off x="0" y="6659261"/>
            <a:ext cx="8892480" cy="198000"/>
          </a:xfrm>
          <a:prstGeom prst="rect">
            <a:avLst/>
          </a:prstGeom>
        </p:spPr>
        <p:txBody>
          <a:bodyPr anchor="b"/>
          <a:lstStyle>
            <a:lvl1pPr marL="0" indent="0">
              <a:spcBef>
                <a:spcPts val="0"/>
              </a:spcBef>
              <a:spcAft>
                <a:spcPts val="0"/>
              </a:spcAft>
              <a:buNone/>
              <a:defRPr sz="1000" baseline="0"/>
            </a:lvl1pPr>
          </a:lstStyle>
          <a:p>
            <a:pPr lvl="0"/>
            <a:r>
              <a:rPr lang="en-US" dirty="0" smtClean="0"/>
              <a:t>Click to edit footnote</a:t>
            </a:r>
          </a:p>
        </p:txBody>
      </p:sp>
    </p:spTree>
    <p:extLst>
      <p:ext uri="{BB962C8B-B14F-4D97-AF65-F5344CB8AC3E}">
        <p14:creationId xmlns:p14="http://schemas.microsoft.com/office/powerpoint/2010/main" xmlns="" val="40636550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5" name="Title 1"/>
          <p:cNvSpPr>
            <a:spLocks noGrp="1"/>
          </p:cNvSpPr>
          <p:nvPr>
            <p:ph type="title"/>
          </p:nvPr>
        </p:nvSpPr>
        <p:spPr>
          <a:xfrm>
            <a:off x="0" y="4"/>
            <a:ext cx="9144000" cy="1077945"/>
          </a:xfrm>
          <a:prstGeom prst="rect">
            <a:avLst/>
          </a:prstGeom>
          <a:solidFill>
            <a:schemeClr val="tx2">
              <a:alpha val="80000"/>
            </a:schemeClr>
          </a:solidFill>
        </p:spPr>
        <p:txBody>
          <a:bodyPr lIns="403190" tIns="320392" rIns="403190" bIns="320392">
            <a:spAutoFit/>
          </a:bodyPr>
          <a:lstStyle>
            <a:lvl1pPr>
              <a:defRPr b="1"/>
            </a:lvl1pPr>
          </a:lstStyle>
          <a:p>
            <a:r>
              <a:rPr lang="en-US" dirty="0" smtClean="0"/>
              <a:t>Click to edit Master title style</a:t>
            </a:r>
            <a:endParaRPr lang="en-GB" dirty="0"/>
          </a:p>
        </p:txBody>
      </p:sp>
      <p:sp>
        <p:nvSpPr>
          <p:cNvPr id="3" name="Text Placeholder 5"/>
          <p:cNvSpPr>
            <a:spLocks noGrp="1"/>
          </p:cNvSpPr>
          <p:nvPr>
            <p:ph type="body" sz="quarter" idx="10"/>
          </p:nvPr>
        </p:nvSpPr>
        <p:spPr>
          <a:xfrm>
            <a:off x="-32" y="4000523"/>
            <a:ext cx="7215213" cy="1357309"/>
          </a:xfrm>
          <a:prstGeom prst="rect">
            <a:avLst/>
          </a:prstGeom>
        </p:spPr>
        <p:txBody>
          <a:bodyPr lIns="91438" tIns="45719" rIns="91438" bIns="45719"/>
          <a:lstStyle>
            <a:lvl1pPr>
              <a:buFontTx/>
              <a:buNone/>
              <a:defRPr sz="1500" b="1" baseline="0">
                <a:latin typeface="Arial" pitchFamily="34" charset="0"/>
                <a:cs typeface="Arial" pitchFamily="34" charset="0"/>
              </a:defRPr>
            </a:lvl1pPr>
            <a:lvl2pPr>
              <a:buNone/>
              <a:defRPr sz="1500" b="1"/>
            </a:lvl2pPr>
          </a:lstStyle>
          <a:p>
            <a:pPr lvl="0"/>
            <a:r>
              <a:rPr lang="en-US" smtClean="0"/>
              <a:t>Click to edit Master text styles</a:t>
            </a:r>
          </a:p>
        </p:txBody>
      </p:sp>
    </p:spTree>
    <p:extLst>
      <p:ext uri="{BB962C8B-B14F-4D97-AF65-F5344CB8AC3E}">
        <p14:creationId xmlns:p14="http://schemas.microsoft.com/office/powerpoint/2010/main" xmlns="" val="2687319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2" y="1442243"/>
            <a:ext cx="6822759"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42426"/>
            <a:ext cx="1998000" cy="879972"/>
          </a:xfrm>
          <a:prstGeom prst="rect">
            <a:avLst/>
          </a:prstGeom>
        </p:spPr>
      </p:pic>
      <p:sp>
        <p:nvSpPr>
          <p:cNvPr id="10" name="Text Placeholder 29"/>
          <p:cNvSpPr>
            <a:spLocks noGrp="1"/>
          </p:cNvSpPr>
          <p:nvPr>
            <p:ph type="body" sz="quarter" idx="11" hasCustomPrompt="1"/>
          </p:nvPr>
        </p:nvSpPr>
        <p:spPr>
          <a:xfrm>
            <a:off x="215999" y="3202200"/>
            <a:ext cx="648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3477200"/>
            <a:ext cx="648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3202200"/>
            <a:ext cx="1872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3477200"/>
            <a:ext cx="1872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679756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Slide Title - Colour">
    <p:spTree>
      <p:nvGrpSpPr>
        <p:cNvPr id="1" name=""/>
        <p:cNvGrpSpPr/>
        <p:nvPr/>
      </p:nvGrpSpPr>
      <p:grpSpPr>
        <a:xfrm>
          <a:off x="0" y="0"/>
          <a:ext cx="0" cy="0"/>
          <a:chOff x="0" y="0"/>
          <a:chExt cx="0" cy="0"/>
        </a:xfrm>
      </p:grpSpPr>
      <p:sp>
        <p:nvSpPr>
          <p:cNvPr id="8" name="Rectangle 7"/>
          <p:cNvSpPr/>
          <p:nvPr userDrawn="1"/>
        </p:nvSpPr>
        <p:spPr>
          <a:xfrm>
            <a:off x="144000" y="1700976"/>
            <a:ext cx="8856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hasCustomPrompt="1"/>
          </p:nvPr>
        </p:nvSpPr>
        <p:spPr>
          <a:xfrm>
            <a:off x="216003" y="1848643"/>
            <a:ext cx="8783998"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5951992"/>
            <a:ext cx="648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6226992"/>
            <a:ext cx="648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5951992"/>
            <a:ext cx="1872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6226992"/>
            <a:ext cx="1872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044949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1" y="274639"/>
            <a:ext cx="8415338" cy="511200"/>
          </a:xfrm>
          <a:prstGeom prst="rect">
            <a:avLst/>
          </a:prstGeom>
        </p:spPr>
        <p:txBody>
          <a:bodyPr lIns="91438" tIns="45719" rIns="91438" bIns="45719"/>
          <a:lstStyle/>
          <a:p>
            <a:r>
              <a:rPr lang="en-US" smtClean="0"/>
              <a:t>Click to edit Master title style</a:t>
            </a:r>
            <a:endParaRPr lang="en-GB" dirty="0"/>
          </a:p>
        </p:txBody>
      </p:sp>
      <p:sp>
        <p:nvSpPr>
          <p:cNvPr id="9" name="Content Placeholder 2"/>
          <p:cNvSpPr>
            <a:spLocks noGrp="1"/>
          </p:cNvSpPr>
          <p:nvPr>
            <p:ph idx="1"/>
          </p:nvPr>
        </p:nvSpPr>
        <p:spPr>
          <a:xfrm>
            <a:off x="314325" y="1760540"/>
            <a:ext cx="6705600" cy="4425951"/>
          </a:xfrm>
          <a:prstGeom prst="rect">
            <a:avLst/>
          </a:prstGeom>
        </p:spPr>
        <p:txBody>
          <a:bodyPr lIns="91438" tIns="45719" rIns="91438" bIns="45719"/>
          <a:lstStyle>
            <a:lvl1pPr marL="266380" indent="-266380">
              <a:buClr>
                <a:schemeClr val="tx2"/>
              </a:buClr>
              <a:buFont typeface="Arial" pitchFamily="34" charset="0"/>
              <a:buChar char="•"/>
              <a:defRPr sz="1900">
                <a:latin typeface="Arial" pitchFamily="34" charset="0"/>
                <a:cs typeface="Arial" pitchFamily="34" charset="0"/>
              </a:defRPr>
            </a:lvl1pPr>
            <a:lvl2pPr>
              <a:defRPr sz="1900"/>
            </a:lvl2pPr>
            <a:lvl3pPr>
              <a:defRPr sz="1600" baseline="0">
                <a:latin typeface="Arial" pitchFamily="34" charset="0"/>
                <a:cs typeface="Arial" pitchFamily="34" charset="0"/>
              </a:defRPr>
            </a:lvl3pPr>
            <a:lvl4pPr marL="622752" indent="-179988">
              <a:defRPr sz="1600">
                <a:latin typeface="Arial" pitchFamily="34" charset="0"/>
                <a:cs typeface="Arial" pitchFamily="34" charset="0"/>
              </a:defRPr>
            </a:lvl4pPr>
            <a:lvl5pPr marL="622752">
              <a:defRPr sz="1600">
                <a:latin typeface="Arial" pitchFamily="34" charset="0"/>
                <a:cs typeface="Arial" pitchFamily="34" charset="0"/>
              </a:defRPr>
            </a:lvl5pPr>
            <a:lvl6pPr>
              <a:defRPr>
                <a:latin typeface="Arial" pitchFamily="34" charset="0"/>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xt Placeholder 6"/>
          <p:cNvSpPr>
            <a:spLocks noGrp="1"/>
          </p:cNvSpPr>
          <p:nvPr>
            <p:ph type="body" sz="quarter" idx="12"/>
          </p:nvPr>
        </p:nvSpPr>
        <p:spPr>
          <a:xfrm>
            <a:off x="309600" y="784800"/>
            <a:ext cx="8416800" cy="511200"/>
          </a:xfrm>
          <a:prstGeom prst="rect">
            <a:avLst/>
          </a:prstGeom>
        </p:spPr>
        <p:txBody>
          <a:bodyPr lIns="91438" tIns="45719" rIns="91438" bIns="45719"/>
          <a:lstStyle>
            <a:lvl1pPr marL="0" indent="0">
              <a:buNone/>
              <a:defRPr sz="2800" b="1" baseline="0">
                <a:solidFill>
                  <a:schemeClr val="accent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312639403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377" fontAlgn="auto">
              <a:spcBef>
                <a:spcPts val="0"/>
              </a:spcBef>
              <a:spcAft>
                <a:spcPts val="0"/>
              </a:spcAft>
              <a:defRPr/>
            </a:pPr>
            <a:endParaRPr lang="en-US" altLang="zh-TW" sz="1900">
              <a:solidFill>
                <a:srgbClr val="000000"/>
              </a:solidFill>
              <a:latin typeface="Arial"/>
              <a:ea typeface="+mn-ea"/>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377" fontAlgn="auto">
              <a:spcBef>
                <a:spcPts val="0"/>
              </a:spcBef>
              <a:spcAft>
                <a:spcPts val="0"/>
              </a:spcAft>
              <a:defRPr/>
            </a:pPr>
            <a:endParaRPr lang="en-US" altLang="zh-TW" sz="1900">
              <a:solidFill>
                <a:srgbClr val="000000"/>
              </a:solidFill>
              <a:latin typeface="Arial"/>
              <a:ea typeface="+mn-ea"/>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377" fontAlgn="auto">
              <a:spcBef>
                <a:spcPts val="0"/>
              </a:spcBef>
              <a:spcAft>
                <a:spcPts val="0"/>
              </a:spcAft>
              <a:defRPr/>
            </a:pPr>
            <a:fld id="{A4AC4706-EEE4-43D5-8471-4883E0970C91}" type="slidenum">
              <a:rPr lang="zh-TW" altLang="en-US" sz="1900">
                <a:solidFill>
                  <a:srgbClr val="000000"/>
                </a:solidFill>
                <a:latin typeface="Arial"/>
                <a:ea typeface="+mn-ea"/>
              </a:rPr>
              <a:pPr defTabSz="914377" fontAlgn="auto">
                <a:spcBef>
                  <a:spcPts val="0"/>
                </a:spcBef>
                <a:spcAft>
                  <a:spcPts val="0"/>
                </a:spcAft>
                <a:defRPr/>
              </a:pPr>
              <a:t>‹#›</a:t>
            </a:fld>
            <a:endParaRPr lang="en-US" altLang="zh-TW" sz="1900">
              <a:solidFill>
                <a:srgbClr val="000000"/>
              </a:solidFill>
              <a:latin typeface="Arial"/>
              <a:ea typeface="+mn-ea"/>
            </a:endParaRPr>
          </a:p>
        </p:txBody>
      </p:sp>
    </p:spTree>
    <p:extLst>
      <p:ext uri="{BB962C8B-B14F-4D97-AF65-F5344CB8AC3E}">
        <p14:creationId xmlns:p14="http://schemas.microsoft.com/office/powerpoint/2010/main" xmlns="" val="2114212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4"/>
          <p:cNvSpPr>
            <a:spLocks noGrp="1"/>
          </p:cNvSpPr>
          <p:nvPr>
            <p:ph sz="quarter" idx="10"/>
          </p:nvPr>
        </p:nvSpPr>
        <p:spPr>
          <a:xfrm>
            <a:off x="814884" y="6308771"/>
            <a:ext cx="7884000" cy="432643"/>
          </a:xfrm>
        </p:spPr>
        <p:txBody>
          <a:bodyPr anchor="b">
            <a:noAutofit/>
          </a:bodyPr>
          <a:lstStyle>
            <a:lvl1pPr marL="0" indent="0">
              <a:spcBef>
                <a:spcPts val="0"/>
              </a:spcBef>
              <a:buNone/>
              <a:defRPr sz="800" b="0"/>
            </a:lvl1pPr>
            <a:lvl2pPr>
              <a:buNone/>
              <a:defRPr sz="1400"/>
            </a:lvl2pPr>
            <a:lvl3pPr>
              <a:buNone/>
              <a:defRPr sz="1400"/>
            </a:lvl3pPr>
            <a:lvl4pPr>
              <a:buNone/>
              <a:defRPr sz="1200"/>
            </a:lvl4pPr>
            <a:lvl5pPr>
              <a:buNone/>
              <a:defRPr sz="1100"/>
            </a:lvl5pPr>
          </a:lstStyle>
          <a:p>
            <a:pPr lvl="0"/>
            <a:endParaRPr lang="de-DE" dirty="0" smtClean="0"/>
          </a:p>
        </p:txBody>
      </p:sp>
      <p:sp>
        <p:nvSpPr>
          <p:cNvPr id="4" name="Inhaltsplatzhalter 4"/>
          <p:cNvSpPr>
            <a:spLocks noGrp="1"/>
          </p:cNvSpPr>
          <p:nvPr>
            <p:ph sz="quarter" idx="11"/>
          </p:nvPr>
        </p:nvSpPr>
        <p:spPr>
          <a:xfrm>
            <a:off x="814884" y="5994446"/>
            <a:ext cx="78840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smtClean="0"/>
          </a:p>
        </p:txBody>
      </p:sp>
    </p:spTree>
    <p:extLst>
      <p:ext uri="{BB962C8B-B14F-4D97-AF65-F5344CB8AC3E}">
        <p14:creationId xmlns:p14="http://schemas.microsoft.com/office/powerpoint/2010/main" xmlns="" val="35187148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4"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3" y="702468"/>
            <a:ext cx="8765651"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smtClean="0"/>
              <a:t>Click to add subtitle</a:t>
            </a:r>
            <a:endParaRPr lang="en-GB" noProof="0" dirty="0"/>
          </a:p>
        </p:txBody>
      </p:sp>
      <p:sp>
        <p:nvSpPr>
          <p:cNvPr id="9"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377" fontAlgn="auto">
              <a:spcBef>
                <a:spcPts val="0"/>
              </a:spcBef>
              <a:spcAft>
                <a:spcPts val="0"/>
              </a:spcAft>
              <a:defRPr/>
            </a:pPr>
            <a:fld id="{3C4F54F3-C349-4609-AFEE-01462D5C7942}" type="slidenum">
              <a:rPr lang="en-GB" smtClean="0">
                <a:solidFill>
                  <a:srgbClr val="000000"/>
                </a:solidFill>
                <a:ea typeface="+mn-ea"/>
              </a:rPr>
              <a:pPr defTabSz="914377" fontAlgn="auto">
                <a:spcBef>
                  <a:spcPts val="0"/>
                </a:spcBef>
                <a:spcAft>
                  <a:spcPts val="0"/>
                </a:spcAft>
                <a:defRPr/>
              </a:pPr>
              <a:t>‹#›</a:t>
            </a:fld>
            <a:endParaRPr lang="en-GB" dirty="0">
              <a:solidFill>
                <a:srgbClr val="000000"/>
              </a:solidFill>
              <a:ea typeface="+mn-ea"/>
            </a:endParaRPr>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8" name="Rectangle 7"/>
          <p:cNvSpPr/>
          <p:nvPr userDrawn="1"/>
        </p:nvSpPr>
        <p:spPr>
          <a:xfrm>
            <a:off x="2380489" y="6628048"/>
            <a:ext cx="4478799"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800" dirty="0" smtClean="0">
                <a:solidFill>
                  <a:srgbClr val="3F4444"/>
                </a:solidFill>
              </a:rPr>
              <a:t>Confidential. This document is for AstraZeneca internal planning purposes only and is not to be distributed or shared externally</a:t>
            </a:r>
            <a:r>
              <a:rPr lang="en-GB" sz="1000" dirty="0" smtClean="0">
                <a:solidFill>
                  <a:srgbClr val="3F4444"/>
                </a:solidFill>
              </a:rPr>
              <a:t>. </a:t>
            </a:r>
            <a:endParaRPr lang="sv-SE" sz="1000" dirty="0">
              <a:solidFill>
                <a:srgbClr val="3F4444"/>
              </a:solidFill>
            </a:endParaRPr>
          </a:p>
        </p:txBody>
      </p:sp>
    </p:spTree>
    <p:extLst>
      <p:ext uri="{BB962C8B-B14F-4D97-AF65-F5344CB8AC3E}">
        <p14:creationId xmlns:p14="http://schemas.microsoft.com/office/powerpoint/2010/main" xmlns="" val="3466880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5000" indent="-135000">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63" indent="-179388" defTabSz="539750">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40000" lvl="1" indent="-180000" algn="l" defTabSz="457200" rtl="0" eaLnBrk="1" latinLnBrk="0" hangingPunct="1">
              <a:lnSpc>
                <a:spcPct val="150000"/>
              </a:lnSpc>
              <a:spcBef>
                <a:spcPts val="0"/>
              </a:spcBef>
              <a:buFont typeface="Arial"/>
              <a:buChar char="–"/>
            </a:pPr>
            <a:r>
              <a:rPr lang="en-GB" noProof="0" dirty="0" smtClean="0"/>
              <a:t>Second level</a:t>
            </a:r>
          </a:p>
          <a:p>
            <a:pPr marL="540000" lvl="1" indent="-180000" algn="l" defTabSz="457200" rtl="0" eaLnBrk="1" latinLnBrk="0" hangingPunct="1">
              <a:lnSpc>
                <a:spcPct val="150000"/>
              </a:lnSpc>
              <a:spcBef>
                <a:spcPts val="0"/>
              </a:spcBef>
              <a:buFont typeface="Arial"/>
              <a:buChar char="–"/>
            </a:pPr>
            <a:r>
              <a:rPr lang="en-GB" noProof="0" dirty="0" smtClean="0"/>
              <a:t>Third level</a:t>
            </a:r>
          </a:p>
          <a:p>
            <a:pPr marL="540000" lvl="1" indent="-180000" algn="l" defTabSz="457200" rtl="0" eaLnBrk="1" latinLnBrk="0" hangingPunct="1">
              <a:lnSpc>
                <a:spcPct val="150000"/>
              </a:lnSpc>
              <a:spcBef>
                <a:spcPts val="0"/>
              </a:spcBef>
              <a:buFont typeface="Arial"/>
              <a:buChar char="–"/>
            </a:pPr>
            <a:r>
              <a:rPr lang="en-GB" noProof="0" dirty="0" smtClean="0"/>
              <a:t>Fourth level</a:t>
            </a:r>
          </a:p>
        </p:txBody>
      </p:sp>
      <p:sp>
        <p:nvSpPr>
          <p:cNvPr id="5" name="Title 8"/>
          <p:cNvSpPr>
            <a:spLocks noGrp="1"/>
          </p:cNvSpPr>
          <p:nvPr>
            <p:ph type="title" hasCustomPrompt="1"/>
          </p:nvPr>
        </p:nvSpPr>
        <p:spPr>
          <a:xfrm>
            <a:off x="237065"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4"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Click to add subtitle</a:t>
            </a:r>
            <a:endParaRPr lang="en-GB" noProof="0" dirty="0"/>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pPr defTabSz="914377" fontAlgn="auto">
              <a:spcBef>
                <a:spcPts val="0"/>
              </a:spcBef>
              <a:spcAft>
                <a:spcPts val="0"/>
              </a:spcAft>
              <a:defRPr/>
            </a:pPr>
            <a:fld id="{3C4F54F3-C349-4609-AFEE-01462D5C7942}" type="slidenum">
              <a:rPr lang="en-GB" smtClean="0">
                <a:solidFill>
                  <a:srgbClr val="000000"/>
                </a:solidFill>
                <a:ea typeface="+mn-ea"/>
              </a:rPr>
              <a:pPr defTabSz="914377" fontAlgn="auto">
                <a:spcBef>
                  <a:spcPts val="0"/>
                </a:spcBef>
                <a:spcAft>
                  <a:spcPts val="0"/>
                </a:spcAft>
                <a:defRPr/>
              </a:pPr>
              <a:t>‹#›</a:t>
            </a:fld>
            <a:endParaRPr lang="en-GB" dirty="0">
              <a:solidFill>
                <a:srgbClr val="000000"/>
              </a:solidFill>
              <a:ea typeface="+mn-ea"/>
            </a:endParaRPr>
          </a:p>
        </p:txBody>
      </p:sp>
      <p:sp>
        <p:nvSpPr>
          <p:cNvPr id="10" name="Text Placeholder 2"/>
          <p:cNvSpPr>
            <a:spLocks noGrp="1"/>
          </p:cNvSpPr>
          <p:nvPr>
            <p:ph type="body" sz="quarter" idx="16"/>
          </p:nvPr>
        </p:nvSpPr>
        <p:spPr>
          <a:xfrm>
            <a:off x="113767" y="602826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smtClean="0"/>
              <a:t>Click to edit Master text styles</a:t>
            </a:r>
          </a:p>
        </p:txBody>
      </p:sp>
    </p:spTree>
    <p:extLst>
      <p:ext uri="{BB962C8B-B14F-4D97-AF65-F5344CB8AC3E}">
        <p14:creationId xmlns:p14="http://schemas.microsoft.com/office/powerpoint/2010/main" xmlns="" val="40340834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211DDD-44D1-4938-86E1-411C712BF3C3}" type="datetimeFigureOut">
              <a:rPr lang="en-US"/>
              <a:pPr>
                <a:defRPr/>
              </a:pPr>
              <a:t>6/19/2017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5F849-C760-47E2-B090-C06FA53D171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5"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5" name="Slide Number Placeholder 5"/>
          <p:cNvSpPr txBox="1">
            <a:spLocks/>
          </p:cNvSpPr>
          <p:nvPr userDrawn="1"/>
        </p:nvSpPr>
        <p:spPr>
          <a:xfrm>
            <a:off x="8547444" y="6622400"/>
            <a:ext cx="396000" cy="2160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C4F54F3-C349-4609-AFEE-01462D5C7942}" type="slidenum">
              <a:rPr lang="en-GB" smtClean="0">
                <a:solidFill>
                  <a:srgbClr val="000000"/>
                </a:solidFill>
              </a:rPr>
              <a:pPr fontAlgn="auto">
                <a:spcBef>
                  <a:spcPts val="0"/>
                </a:spcBef>
                <a:spcAft>
                  <a:spcPts val="0"/>
                </a:spcAft>
                <a:defRPr/>
              </a:pPr>
              <a:t>‹#›</a:t>
            </a:fld>
            <a:endParaRPr lang="en-GB" dirty="0">
              <a:solidFill>
                <a:srgbClr val="000000"/>
              </a:solidFill>
            </a:endParaRPr>
          </a:p>
        </p:txBody>
      </p:sp>
    </p:spTree>
    <p:extLst>
      <p:ext uri="{BB962C8B-B14F-4D97-AF65-F5344CB8AC3E}">
        <p14:creationId xmlns:p14="http://schemas.microsoft.com/office/powerpoint/2010/main" xmlns="" val="42408221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1"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4"/>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1976300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28650" y="630136"/>
            <a:ext cx="7400700"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smtClean="0"/>
              <a:t>Click to edit Master text styles</a:t>
            </a:r>
          </a:p>
        </p:txBody>
      </p:sp>
      <p:sp>
        <p:nvSpPr>
          <p:cNvPr id="10" name="Text Placeholder 7"/>
          <p:cNvSpPr>
            <a:spLocks noGrp="1"/>
          </p:cNvSpPr>
          <p:nvPr>
            <p:ph type="body" sz="quarter" idx="11"/>
          </p:nvPr>
        </p:nvSpPr>
        <p:spPr>
          <a:xfrm>
            <a:off x="628650" y="1656000"/>
            <a:ext cx="7886700" cy="4352400"/>
          </a:xfrm>
          <a:prstGeom prst="rect">
            <a:avLst/>
          </a:prstGeom>
        </p:spPr>
        <p:txBody>
          <a:bodyPr>
            <a:noAutofit/>
          </a:bodyPr>
          <a:lstStyle>
            <a:lvl1pPr>
              <a:lnSpc>
                <a:spcPct val="100000"/>
              </a:lnSpc>
              <a:spcBef>
                <a:spcPts val="600"/>
              </a:spcBef>
              <a:spcAft>
                <a:spcPts val="0"/>
              </a:spcAft>
              <a:buClr>
                <a:srgbClr val="00A79D"/>
              </a:buClr>
              <a:defRPr sz="1800"/>
            </a:lvl1pPr>
            <a:lvl2pPr marL="543600" indent="-270000">
              <a:lnSpc>
                <a:spcPct val="100000"/>
              </a:lnSpc>
              <a:spcBef>
                <a:spcPts val="600"/>
              </a:spcBef>
              <a:spcAft>
                <a:spcPts val="0"/>
              </a:spcAft>
              <a:buClr>
                <a:srgbClr val="00A79D"/>
              </a:buClr>
              <a:buFont typeface="Arial" panose="020B0604020202020204" pitchFamily="34" charset="0"/>
              <a:buChar char="‒"/>
              <a:defRPr sz="1600"/>
            </a:lvl2pPr>
            <a:lvl3pPr marL="712800" indent="-169200">
              <a:lnSpc>
                <a:spcPct val="100000"/>
              </a:lnSpc>
              <a:spcBef>
                <a:spcPts val="600"/>
              </a:spcBef>
              <a:spcAft>
                <a:spcPts val="0"/>
              </a:spcAft>
              <a:buClr>
                <a:srgbClr val="00A79D"/>
              </a:buClr>
              <a:defRPr sz="1400"/>
            </a:lvl3pPr>
            <a:lvl4pPr marL="892800" indent="-180000">
              <a:lnSpc>
                <a:spcPct val="100000"/>
              </a:lnSpc>
              <a:spcBef>
                <a:spcPts val="600"/>
              </a:spcBef>
              <a:spcAft>
                <a:spcPts val="0"/>
              </a:spcAft>
              <a:buClr>
                <a:srgbClr val="00A79D"/>
              </a:buClr>
              <a:buFont typeface="Arial" panose="020B0604020202020204" pitchFamily="34" charset="0"/>
              <a:buChar char="‒"/>
              <a:defRPr sz="1200"/>
            </a:lvl4pPr>
            <a:lvl5pPr marL="1072800" indent="-180000">
              <a:lnSpc>
                <a:spcPct val="100000"/>
              </a:lnSpc>
              <a:spcBef>
                <a:spcPts val="600"/>
              </a:spcBef>
              <a:spcAft>
                <a:spcPts val="0"/>
              </a:spcAft>
              <a:buClr>
                <a:srgbClr val="00A79D"/>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8338715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1"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4"/>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3517663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0253" y="-9525"/>
            <a:ext cx="1652588"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28651" y="630136"/>
            <a:ext cx="7400925" cy="795542"/>
          </a:xfrm>
          <a:prstGeom prst="rect">
            <a:avLst/>
          </a:prstGeom>
        </p:spPr>
        <p:txBody>
          <a:bodyPr>
            <a:noAutofit/>
          </a:bodyPr>
          <a:lstStyle>
            <a:lvl1pPr>
              <a:lnSpc>
                <a:spcPct val="100000"/>
              </a:lnSpc>
              <a:defRPr sz="2600" b="1">
                <a:solidFill>
                  <a:schemeClr val="bg2"/>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71437" y="6558534"/>
            <a:ext cx="8991000" cy="228160"/>
          </a:xfrm>
          <a:prstGeom prst="rect">
            <a:avLst/>
          </a:prstGeom>
        </p:spPr>
        <p:txBody>
          <a:bodyPr anchor="b">
            <a:no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Click to edit Master text styles</a:t>
            </a:r>
          </a:p>
        </p:txBody>
      </p:sp>
      <p:sp>
        <p:nvSpPr>
          <p:cNvPr id="5" name="Text Placeholder 7"/>
          <p:cNvSpPr>
            <a:spLocks noGrp="1"/>
          </p:cNvSpPr>
          <p:nvPr>
            <p:ph type="body" sz="quarter" idx="11"/>
          </p:nvPr>
        </p:nvSpPr>
        <p:spPr>
          <a:xfrm>
            <a:off x="628650" y="1459134"/>
            <a:ext cx="7886700" cy="646113"/>
          </a:xfrm>
          <a:prstGeom prst="rect">
            <a:avLst/>
          </a:prstGeom>
        </p:spPr>
        <p:txBody>
          <a:bodyPr>
            <a:noAutofit/>
          </a:bodyPr>
          <a:lstStyle>
            <a:lvl1pPr marL="0" indent="0">
              <a:buNone/>
              <a:defRPr sz="2200" b="1"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xmlns="" val="3844655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495625"/>
            <a:ext cx="7056000" cy="2160000"/>
          </a:xfrm>
          <a:prstGeom prst="rect">
            <a:avLst/>
          </a:prstGeom>
        </p:spPr>
        <p:txBody>
          <a:bodyPr/>
          <a:lstStyle>
            <a:lvl1pPr marL="134994" indent="-134994">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46" indent="-179380" defTabSz="539724">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1" baseline="0">
                <a:latin typeface="Arial" pitchFamily="34" charset="0"/>
                <a:cs typeface="Arial" pitchFamily="34" charset="0"/>
              </a:defRPr>
            </a:lvl3pPr>
            <a:lvl4pPr marL="467076" indent="-134994">
              <a:defRPr sz="1051">
                <a:latin typeface="Arial" pitchFamily="34" charset="0"/>
                <a:cs typeface="Arial" pitchFamily="34" charset="0"/>
              </a:defRPr>
            </a:lvl4pPr>
            <a:lvl5pPr marL="467076">
              <a:defRPr sz="1051">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marL="539973" lvl="1" indent="-179992" algn="l" defTabSz="457178" rtl="0" eaLnBrk="1" latinLnBrk="0" hangingPunct="1">
              <a:lnSpc>
                <a:spcPct val="150000"/>
              </a:lnSpc>
              <a:spcBef>
                <a:spcPts val="0"/>
              </a:spcBef>
              <a:buFont typeface="Arial"/>
              <a:buChar char="–"/>
            </a:pPr>
            <a:r>
              <a:rPr lang="en-GB" noProof="0" dirty="0" smtClean="0"/>
              <a:t>Second level</a:t>
            </a:r>
          </a:p>
          <a:p>
            <a:pPr marL="539973" lvl="1" indent="-179992" algn="l" defTabSz="457178" rtl="0" eaLnBrk="1" latinLnBrk="0" hangingPunct="1">
              <a:lnSpc>
                <a:spcPct val="150000"/>
              </a:lnSpc>
              <a:spcBef>
                <a:spcPts val="0"/>
              </a:spcBef>
              <a:buFont typeface="Arial"/>
              <a:buChar char="–"/>
            </a:pPr>
            <a:r>
              <a:rPr lang="en-GB" noProof="0" dirty="0" smtClean="0"/>
              <a:t>Third level</a:t>
            </a:r>
          </a:p>
          <a:p>
            <a:pPr marL="539973" lvl="1" indent="-179992" algn="l" defTabSz="457178" rtl="0" eaLnBrk="1" latinLnBrk="0" hangingPunct="1">
              <a:lnSpc>
                <a:spcPct val="150000"/>
              </a:lnSpc>
              <a:spcBef>
                <a:spcPts val="0"/>
              </a:spcBef>
              <a:buFont typeface="Arial"/>
              <a:buChar char="–"/>
            </a:pPr>
            <a:r>
              <a:rPr lang="en-GB" noProof="0" dirty="0" smtClean="0"/>
              <a:t>Fourth level</a:t>
            </a:r>
          </a:p>
        </p:txBody>
      </p:sp>
      <p:sp>
        <p:nvSpPr>
          <p:cNvPr id="5" name="Title 8"/>
          <p:cNvSpPr>
            <a:spLocks noGrp="1"/>
          </p:cNvSpPr>
          <p:nvPr>
            <p:ph type="title" hasCustomPrompt="1"/>
          </p:nvPr>
        </p:nvSpPr>
        <p:spPr>
          <a:xfrm>
            <a:off x="237067" y="192000"/>
            <a:ext cx="8765651" cy="672000"/>
          </a:xfrm>
          <a:prstGeom prst="rect">
            <a:avLst/>
          </a:prstGeom>
        </p:spPr>
        <p:txBody>
          <a:bodyPr vert="horz"/>
          <a:lstStyle>
            <a:lvl1pPr algn="l" defTabSz="457178"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6" y="702468"/>
            <a:ext cx="8765651"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882"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8"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en-GB" noProof="0" dirty="0" smtClean="0"/>
              <a:t>Click to add subtitle</a:t>
            </a:r>
            <a:endParaRPr lang="en-GB" noProof="0" dirty="0"/>
          </a:p>
        </p:txBody>
      </p:sp>
      <p:sp>
        <p:nvSpPr>
          <p:cNvPr id="7" name="Slide Number Placeholder 5"/>
          <p:cNvSpPr>
            <a:spLocks noGrp="1"/>
          </p:cNvSpPr>
          <p:nvPr>
            <p:ph type="sldNum" sz="quarter" idx="4"/>
          </p:nvPr>
        </p:nvSpPr>
        <p:spPr>
          <a:xfrm>
            <a:off x="8547444" y="6622400"/>
            <a:ext cx="396000" cy="216000"/>
          </a:xfrm>
          <a:prstGeom prst="rect">
            <a:avLst/>
          </a:prstGeom>
        </p:spPr>
        <p:txBody>
          <a:bodyPr vert="horz" lIns="0" tIns="0" rIns="0" bIns="0" rtlCol="0" anchor="b" anchorCtr="0"/>
          <a:lstStyle>
            <a:lvl1pPr algn="r">
              <a:defRPr sz="800"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
        <p:nvSpPr>
          <p:cNvPr id="10" name="Text Placeholder 2"/>
          <p:cNvSpPr>
            <a:spLocks noGrp="1"/>
          </p:cNvSpPr>
          <p:nvPr>
            <p:ph type="body" sz="quarter" idx="16"/>
          </p:nvPr>
        </p:nvSpPr>
        <p:spPr>
          <a:xfrm>
            <a:off x="113767" y="6028271"/>
            <a:ext cx="3865562" cy="328084"/>
          </a:xfrm>
          <a:prstGeom prst="rect">
            <a:avLst/>
          </a:prstGeom>
        </p:spPr>
        <p:txBody>
          <a:bodyPr anchor="b"/>
          <a:lstStyle>
            <a:lvl1pPr marL="0" indent="0">
              <a:buNone/>
              <a:defRPr sz="10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dirty="0" smtClean="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1000"/>
            </a:lvl1pPr>
            <a:lvl2pPr marL="457178" indent="0">
              <a:buNone/>
              <a:defRPr sz="1000"/>
            </a:lvl2pPr>
            <a:lvl3pPr marL="914354" indent="0">
              <a:buNone/>
              <a:defRPr sz="1000"/>
            </a:lvl3pPr>
            <a:lvl4pPr marL="1371532" indent="0">
              <a:buNone/>
              <a:defRPr sz="1000"/>
            </a:lvl4pPr>
            <a:lvl5pPr marL="1828709" indent="0">
              <a:buNone/>
              <a:defRPr sz="1000"/>
            </a:lvl5pPr>
          </a:lstStyle>
          <a:p>
            <a:pPr lvl="0"/>
            <a:r>
              <a:rPr lang="en-US" dirty="0" smtClean="0"/>
              <a:t>Click to edit Master text styles</a:t>
            </a:r>
          </a:p>
        </p:txBody>
      </p:sp>
    </p:spTree>
    <p:extLst>
      <p:ext uri="{BB962C8B-B14F-4D97-AF65-F5344CB8AC3E}">
        <p14:creationId xmlns:p14="http://schemas.microsoft.com/office/powerpoint/2010/main" xmlns="" val="8008349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92000"/>
            <a:ext cx="828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smtClean="0"/>
              <a:t>Click to add master title</a:t>
            </a:r>
            <a:endParaRPr lang="en-GB" noProof="0" dirty="0"/>
          </a:p>
        </p:txBody>
      </p:sp>
      <p:sp>
        <p:nvSpPr>
          <p:cNvPr id="6" name="Text Placeholder 3"/>
          <p:cNvSpPr>
            <a:spLocks noGrp="1"/>
          </p:cNvSpPr>
          <p:nvPr>
            <p:ph type="body" sz="quarter" idx="11" hasCustomPrompt="1"/>
          </p:nvPr>
        </p:nvSpPr>
        <p:spPr>
          <a:xfrm>
            <a:off x="237063" y="1552687"/>
            <a:ext cx="7023713"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smtClean="0"/>
              <a:t>Click to add introduction text</a:t>
            </a:r>
          </a:p>
        </p:txBody>
      </p:sp>
      <p:sp>
        <p:nvSpPr>
          <p:cNvPr id="7"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Tree>
    <p:extLst>
      <p:ext uri="{BB962C8B-B14F-4D97-AF65-F5344CB8AC3E}">
        <p14:creationId xmlns:p14="http://schemas.microsoft.com/office/powerpoint/2010/main" xmlns="" val="5850798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4" y="192000"/>
            <a:ext cx="8765651"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609585" fontAlgn="auto">
              <a:spcBef>
                <a:spcPts val="0"/>
              </a:spcBef>
              <a:spcAft>
                <a:spcPts val="0"/>
              </a:spcAft>
              <a:defRPr/>
            </a:pPr>
            <a:fld id="{3C4F54F3-C349-4609-AFEE-01462D5C7942}" type="slidenum">
              <a:rPr lang="en-GB" smtClean="0">
                <a:solidFill>
                  <a:srgbClr val="000000"/>
                </a:solidFill>
                <a:ea typeface="+mn-ea"/>
              </a:rPr>
              <a:pPr defTabSz="609585" fontAlgn="auto">
                <a:spcBef>
                  <a:spcPts val="0"/>
                </a:spcBef>
                <a:spcAft>
                  <a:spcPts val="0"/>
                </a:spcAft>
                <a:defRPr/>
              </a:pPr>
              <a:t>‹#›</a:t>
            </a:fld>
            <a:endParaRPr lang="en-GB" dirty="0">
              <a:solidFill>
                <a:srgbClr val="000000"/>
              </a:solidFill>
              <a:ea typeface="+mn-ea"/>
            </a:endParaRPr>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3921289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
        <p:nvSpPr>
          <p:cNvPr id="6" name="Title 8"/>
          <p:cNvSpPr>
            <a:spLocks noGrp="1"/>
          </p:cNvSpPr>
          <p:nvPr>
            <p:ph type="title" hasCustomPrompt="1"/>
          </p:nvPr>
        </p:nvSpPr>
        <p:spPr>
          <a:xfrm>
            <a:off x="237064"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1705514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defTabSz="914400" fontAlgn="auto">
              <a:spcBef>
                <a:spcPts val="0"/>
              </a:spcBef>
              <a:spcAft>
                <a:spcPts val="0"/>
              </a:spcAft>
            </a:pPr>
            <a:fld id="{3C4F54F3-C349-4609-AFEE-01462D5C7942}" type="slidenum">
              <a:rPr lang="en-GB" smtClean="0">
                <a:solidFill>
                  <a:srgbClr val="000000"/>
                </a:solidFill>
                <a:ea typeface="+mn-ea"/>
              </a:rPr>
              <a:pPr defTabSz="914400" fontAlgn="auto">
                <a:spcBef>
                  <a:spcPts val="0"/>
                </a:spcBef>
                <a:spcAft>
                  <a:spcPts val="0"/>
                </a:spcAft>
              </a:pPr>
              <a:t>‹#›</a:t>
            </a:fld>
            <a:endParaRPr lang="en-GB" dirty="0">
              <a:solidFill>
                <a:srgbClr val="000000"/>
              </a:solidFill>
              <a:ea typeface="+mn-ea"/>
            </a:endParaRPr>
          </a:p>
        </p:txBody>
      </p:sp>
      <p:sp>
        <p:nvSpPr>
          <p:cNvPr id="6" name="Title 8"/>
          <p:cNvSpPr>
            <a:spLocks noGrp="1"/>
          </p:cNvSpPr>
          <p:nvPr>
            <p:ph type="title" hasCustomPrompt="1"/>
          </p:nvPr>
        </p:nvSpPr>
        <p:spPr>
          <a:xfrm>
            <a:off x="237064" y="192000"/>
            <a:ext cx="8765651"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83005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4.jpe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theme" Target="../theme/theme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theme" Target="../theme/theme6.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theme" Target="../theme/theme7.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image" Target="../media/image1.wmf"/><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5" Type="http://schemas.openxmlformats.org/officeDocument/2006/relationships/slideLayout" Target="../slideLayouts/slideLayout180.xml"/><Relationship Id="rId10" Type="http://schemas.openxmlformats.org/officeDocument/2006/relationships/image" Target="../media/image1.wmf"/><Relationship Id="rId4" Type="http://schemas.openxmlformats.org/officeDocument/2006/relationships/slideLayout" Target="../slideLayouts/slideLayout17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76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002463" y="6356374"/>
            <a:ext cx="12827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mn-cs"/>
              </a:defRPr>
            </a:lvl1pPr>
          </a:lstStyle>
          <a:p>
            <a:pPr>
              <a:defRPr/>
            </a:pPr>
            <a:fld id="{46E08A31-AB5F-4B42-9AA0-989A37F5E38B}" type="datetimeFigureOut">
              <a:rPr lang="en-US"/>
              <a:pPr>
                <a:defRPr/>
              </a:pPr>
              <a:t>6/19/2017</a:t>
            </a:fld>
            <a:endParaRPr lang="en-US" dirty="0"/>
          </a:p>
        </p:txBody>
      </p:sp>
      <p:sp>
        <p:nvSpPr>
          <p:cNvPr id="5" name="Footer Placeholder 4"/>
          <p:cNvSpPr>
            <a:spLocks noGrp="1"/>
          </p:cNvSpPr>
          <p:nvPr>
            <p:ph type="ftr" sz="quarter" idx="3"/>
          </p:nvPr>
        </p:nvSpPr>
        <p:spPr>
          <a:xfrm>
            <a:off x="3163888" y="635637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85177" y="6356374"/>
            <a:ext cx="44132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cs typeface="+mn-cs"/>
              </a:defRPr>
            </a:lvl1pPr>
          </a:lstStyle>
          <a:p>
            <a:pPr>
              <a:defRPr/>
            </a:pPr>
            <a:fld id="{07F2748E-B202-423B-A41C-B4B22D7D3D6E}" type="slidenum">
              <a:rPr lang="en-US"/>
              <a:pPr>
                <a:defRPr/>
              </a:pPr>
              <a:t>‹#›</a:t>
            </a:fld>
            <a:endParaRPr lang="en-US"/>
          </a:p>
        </p:txBody>
      </p:sp>
      <p:pic>
        <p:nvPicPr>
          <p:cNvPr id="8" name="Picture 7" descr="SLHS Cross white.wmf"/>
          <p:cNvPicPr>
            <a:picLocks noChangeAspect="1"/>
          </p:cNvPicPr>
          <p:nvPr userDrawn="1"/>
        </p:nvPicPr>
        <p:blipFill>
          <a:blip r:embed="rId15"/>
          <a:stretch>
            <a:fillRect/>
          </a:stretch>
        </p:blipFill>
        <p:spPr>
          <a:xfrm>
            <a:off x="144831" y="6134959"/>
            <a:ext cx="571182" cy="607907"/>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837" r:id="rId12"/>
    <p:sldLayoutId id="2147483839" r:id="rId13"/>
  </p:sldLayoutIdLst>
  <p:txStyles>
    <p:titleStyle>
      <a:lvl1pPr algn="ctr" defTabSz="457200" rtl="0" eaLnBrk="0" fontAlgn="base" hangingPunct="0">
        <a:spcBef>
          <a:spcPct val="0"/>
        </a:spcBef>
        <a:spcAft>
          <a:spcPct val="0"/>
        </a:spcAft>
        <a:defRPr sz="4000" b="0" kern="120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2pPr>
      <a:lvl3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3pPr>
      <a:lvl4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4pPr>
      <a:lvl5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Clr>
          <a:srgbClr val="FFC000"/>
        </a:buClr>
        <a:buFont typeface="Arial" pitchFamily="34" charset="0"/>
        <a:buChar char="•"/>
        <a:defRPr sz="32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Clr>
          <a:srgbClr val="FFC000"/>
        </a:buClr>
        <a:buFont typeface="Arial" pitchFamily="34" charset="0"/>
        <a:buChar char="–"/>
        <a:defRPr sz="28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2pPr>
      <a:lvl3pPr marL="1143000" indent="-228600" algn="l" defTabSz="457200" rtl="0" eaLnBrk="0" fontAlgn="base" hangingPunct="0">
        <a:spcBef>
          <a:spcPct val="20000"/>
        </a:spcBef>
        <a:spcAft>
          <a:spcPct val="0"/>
        </a:spcAft>
        <a:buClr>
          <a:srgbClr val="FFC000"/>
        </a:buClr>
        <a:buFont typeface="Arial" pitchFamily="34" charset="0"/>
        <a:buChar char="•"/>
        <a:defRPr sz="24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3pPr>
      <a:lvl4pPr marL="1600200" indent="-228600" algn="l" defTabSz="457200" rtl="0" eaLnBrk="0" fontAlgn="base" hangingPunct="0">
        <a:spcBef>
          <a:spcPct val="20000"/>
        </a:spcBef>
        <a:spcAft>
          <a:spcPct val="0"/>
        </a:spcAft>
        <a:buClr>
          <a:srgbClr val="FFC000"/>
        </a:buClr>
        <a:buFont typeface="Arial" pitchFamily="34" charset="0"/>
        <a:buChar char="–"/>
        <a:defRPr sz="20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4pPr>
      <a:lvl5pPr marL="2057400" indent="-228600" algn="l" defTabSz="457200" rtl="0" eaLnBrk="0" fontAlgn="base" hangingPunct="0">
        <a:spcBef>
          <a:spcPct val="20000"/>
        </a:spcBef>
        <a:spcAft>
          <a:spcPct val="0"/>
        </a:spcAft>
        <a:buClr>
          <a:srgbClr val="FFC000"/>
        </a:buClr>
        <a:buFont typeface="Arial" pitchFamily="34" charset="0"/>
        <a:buChar char="»"/>
        <a:defRPr sz="20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_SYMBOL_RGB.jpg"/>
          <p:cNvPicPr>
            <a:picLocks noChangeAspect="1"/>
          </p:cNvPicPr>
          <p:nvPr userDrawn="1"/>
        </p:nvPicPr>
        <p:blipFill>
          <a:blip r:embed="rId23" cstate="print">
            <a:extLst>
              <a:ext uri="{28A0092B-C50C-407E-A947-70E740481C1C}">
                <a14:useLocalDpi xmlns="" xmlns:a14="http://schemas.microsoft.com/office/drawing/2010/main" val="0"/>
              </a:ext>
            </a:extLst>
          </a:blip>
          <a:stretch>
            <a:fillRect/>
          </a:stretch>
        </p:blipFill>
        <p:spPr>
          <a:xfrm>
            <a:off x="8459647" y="6208795"/>
            <a:ext cx="453600" cy="522161"/>
          </a:xfrm>
          <a:prstGeom prst="rect">
            <a:avLst/>
          </a:prstGeom>
        </p:spPr>
      </p:pic>
      <p:sp>
        <p:nvSpPr>
          <p:cNvPr id="6" name="Slide Number Placeholder 5"/>
          <p:cNvSpPr>
            <a:spLocks noGrp="1"/>
          </p:cNvSpPr>
          <p:nvPr>
            <p:ph type="sldNum" sz="quarter" idx="4"/>
          </p:nvPr>
        </p:nvSpPr>
        <p:spPr>
          <a:xfrm>
            <a:off x="223125" y="6510559"/>
            <a:ext cx="396000" cy="216000"/>
          </a:xfrm>
          <a:prstGeom prst="rect">
            <a:avLst/>
          </a:prstGeom>
        </p:spPr>
        <p:txBody>
          <a:bodyPr vert="horz" lIns="0" tIns="0" rIns="0" bIns="0" rtlCol="0" anchor="t" anchorCtr="0"/>
          <a:lstStyle>
            <a:lvl1pPr marL="0" marR="0" indent="0" algn="l" defTabSz="457200" rtl="0" eaLnBrk="1" fontAlgn="auto" latinLnBrk="0" hangingPunct="1">
              <a:lnSpc>
                <a:spcPct val="100000"/>
              </a:lnSpc>
              <a:spcBef>
                <a:spcPts val="0"/>
              </a:spcBef>
              <a:spcAft>
                <a:spcPts val="0"/>
              </a:spcAft>
              <a:buClrTx/>
              <a:buSzTx/>
              <a:buFontTx/>
              <a:buNone/>
              <a:tabLst/>
              <a:defRPr sz="1050" b="1">
                <a:solidFill>
                  <a:schemeClr val="tx1"/>
                </a:solidFill>
                <a:latin typeface="Arial" pitchFamily="34" charset="0"/>
                <a:cs typeface="Arial" pitchFamily="34" charset="0"/>
              </a:defRPr>
            </a:lvl1pPr>
          </a:lstStyle>
          <a:p>
            <a:fld id="{3C4F54F3-C349-4609-AFEE-01462D5C7942}" type="slidenum">
              <a:rPr lang="en-GB" smtClean="0">
                <a:solidFill>
                  <a:srgbClr val="000000"/>
                </a:solidFill>
                <a:ea typeface="+mn-ea"/>
              </a:rPr>
              <a:pPr/>
              <a:t>‹#›</a:t>
            </a:fld>
            <a:endParaRPr lang="en-GB" dirty="0">
              <a:solidFill>
                <a:srgbClr val="000000"/>
              </a:solidFill>
              <a:ea typeface="+mn-ea"/>
            </a:endParaRPr>
          </a:p>
        </p:txBody>
      </p:sp>
      <p:sp>
        <p:nvSpPr>
          <p:cNvPr id="5" name="Footer Placeholder 4"/>
          <p:cNvSpPr>
            <a:spLocks noGrp="1"/>
          </p:cNvSpPr>
          <p:nvPr>
            <p:ph type="ftr" sz="quarter" idx="3"/>
          </p:nvPr>
        </p:nvSpPr>
        <p:spPr>
          <a:xfrm>
            <a:off x="628650" y="6509809"/>
            <a:ext cx="5796000" cy="216000"/>
          </a:xfrm>
          <a:prstGeom prst="rect">
            <a:avLst/>
          </a:prstGeom>
        </p:spPr>
        <p:txBody>
          <a:bodyPr vert="horz" lIns="0" tIns="0" rIns="0" bIns="0" rtlCol="0" anchor="t" anchorCtr="0"/>
          <a:lstStyle>
            <a:lvl1pPr algn="l">
              <a:lnSpc>
                <a:spcPts val="1000"/>
              </a:lnSpc>
              <a:defRPr sz="1050">
                <a:solidFill>
                  <a:schemeClr val="tx1"/>
                </a:solidFill>
                <a:latin typeface="Arial" pitchFamily="34" charset="0"/>
                <a:cs typeface="Arial" pitchFamily="34" charset="0"/>
              </a:defRPr>
            </a:lvl1pPr>
          </a:lstStyle>
          <a:p>
            <a:pPr defTabSz="914400" fontAlgn="auto">
              <a:lnSpc>
                <a:spcPct val="100000"/>
              </a:lnSpc>
              <a:spcBef>
                <a:spcPts val="0"/>
              </a:spcBef>
              <a:spcAft>
                <a:spcPts val="0"/>
              </a:spcAft>
              <a:defRPr/>
            </a:pPr>
            <a:endParaRPr lang="en-GB" kern="0" dirty="0" smtClean="0">
              <a:solidFill>
                <a:srgbClr val="000000"/>
              </a:solidFill>
              <a:latin typeface="Arial"/>
              <a:ea typeface="+mn-ea"/>
              <a:cs typeface="Arial"/>
            </a:endParaRPr>
          </a:p>
        </p:txBody>
      </p:sp>
    </p:spTree>
    <p:extLst>
      <p:ext uri="{BB962C8B-B14F-4D97-AF65-F5344CB8AC3E}">
        <p14:creationId xmlns=""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H="1">
            <a:off x="0" y="6096000"/>
            <a:ext cx="9144000" cy="762000"/>
          </a:xfrm>
          <a:prstGeom prst="rect">
            <a:avLst/>
          </a:prstGeom>
          <a:gradFill rotWithShape="1">
            <a:gsLst>
              <a:gs pos="0">
                <a:srgbClr val="C0C0C0"/>
              </a:gs>
              <a:gs pos="100000">
                <a:schemeClr val="bg1"/>
              </a:gs>
            </a:gsLst>
            <a:lin ang="0" scaled="1"/>
          </a:gradFill>
          <a:ln w="9525">
            <a:noFill/>
            <a:miter lim="800000"/>
            <a:headEnd/>
            <a:tailEnd/>
          </a:ln>
          <a:effectLst/>
        </p:spPr>
        <p:txBody>
          <a:bodyPr wrap="none" anchor="ctr"/>
          <a:lstStyle/>
          <a:p>
            <a:pPr defTabSz="914400">
              <a:defRPr/>
            </a:pPr>
            <a:endParaRPr lang="en-US" b="1">
              <a:solidFill>
                <a:srgbClr val="000000"/>
              </a:solidFill>
              <a:latin typeface="Arial"/>
            </a:endParaRPr>
          </a:p>
        </p:txBody>
      </p:sp>
      <p:sp>
        <p:nvSpPr>
          <p:cNvPr id="4099" name="Rectangle 3"/>
          <p:cNvSpPr>
            <a:spLocks noChangeArrowheads="1"/>
          </p:cNvSpPr>
          <p:nvPr/>
        </p:nvSpPr>
        <p:spPr bwMode="auto">
          <a:xfrm>
            <a:off x="0" y="0"/>
            <a:ext cx="9144000" cy="1295400"/>
          </a:xfrm>
          <a:prstGeom prst="rect">
            <a:avLst/>
          </a:prstGeom>
          <a:gradFill rotWithShape="1">
            <a:gsLst>
              <a:gs pos="0">
                <a:srgbClr val="C0C0C0"/>
              </a:gs>
              <a:gs pos="100000">
                <a:schemeClr val="bg1"/>
              </a:gs>
            </a:gsLst>
            <a:lin ang="0" scaled="1"/>
          </a:gradFill>
          <a:ln w="9525">
            <a:noFill/>
            <a:miter lim="800000"/>
            <a:headEnd/>
            <a:tailEnd/>
          </a:ln>
          <a:effectLst/>
        </p:spPr>
        <p:txBody>
          <a:bodyPr wrap="none" anchor="ctr"/>
          <a:lstStyle/>
          <a:p>
            <a:pPr defTabSz="914400">
              <a:defRPr/>
            </a:pPr>
            <a:endParaRPr lang="en-US" b="1">
              <a:solidFill>
                <a:srgbClr val="000000"/>
              </a:solidFill>
              <a:latin typeface="Arial"/>
            </a:endParaRPr>
          </a:p>
        </p:txBody>
      </p:sp>
      <p:sp>
        <p:nvSpPr>
          <p:cNvPr id="4100" name="Rectangle 4"/>
          <p:cNvSpPr>
            <a:spLocks noGrp="1" noChangeArrowheads="1"/>
          </p:cNvSpPr>
          <p:nvPr>
            <p:ph type="title"/>
          </p:nvPr>
        </p:nvSpPr>
        <p:spPr bwMode="auto">
          <a:xfrm>
            <a:off x="457200" y="76200"/>
            <a:ext cx="8229600" cy="1143000"/>
          </a:xfrm>
          <a:prstGeom prst="rect">
            <a:avLst/>
          </a:prstGeom>
          <a:noFill/>
          <a:ln w="9525">
            <a:noFill/>
            <a:miter lim="800000"/>
            <a:headEnd/>
            <a:tailEnd/>
          </a:ln>
          <a:effectLst>
            <a:outerShdw dist="28398" dir="20006097"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3" name="Rectangle 5"/>
          <p:cNvSpPr>
            <a:spLocks noGrp="1" noChangeArrowheads="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Line 7"/>
          <p:cNvSpPr>
            <a:spLocks noChangeShapeType="1"/>
          </p:cNvSpPr>
          <p:nvPr/>
        </p:nvSpPr>
        <p:spPr bwMode="auto">
          <a:xfrm>
            <a:off x="0" y="1295400"/>
            <a:ext cx="9144000" cy="0"/>
          </a:xfrm>
          <a:prstGeom prst="line">
            <a:avLst/>
          </a:prstGeom>
          <a:noFill/>
          <a:ln w="76200" cmpd="tri">
            <a:solidFill>
              <a:srgbClr val="000000"/>
            </a:solidFill>
            <a:round/>
            <a:headEnd/>
            <a:tailEnd/>
          </a:ln>
          <a:effectLst/>
        </p:spPr>
        <p:txBody>
          <a:bodyPr/>
          <a:lstStyle/>
          <a:p>
            <a:pPr defTabSz="914400">
              <a:defRPr/>
            </a:pPr>
            <a:endParaRPr lang="en-US" b="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Lst>
  <p:txStyles>
    <p:titleStyle>
      <a:lvl1pPr algn="ctr" rtl="0" eaLnBrk="0" fontAlgn="base" hangingPunct="0">
        <a:spcBef>
          <a:spcPct val="0"/>
        </a:spcBef>
        <a:spcAft>
          <a:spcPct val="0"/>
        </a:spcAft>
        <a:defRPr sz="4400" b="1">
          <a:solidFill>
            <a:srgbClr val="CC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2pPr>
      <a:lvl3pPr algn="ctr" rtl="0" eaLnBrk="0" fontAlgn="base" hangingPunct="0">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3pPr>
      <a:lvl4pPr algn="ctr" rtl="0" eaLnBrk="0" fontAlgn="base" hangingPunct="0">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4pPr>
      <a:lvl5pPr algn="ctr" rtl="0" eaLnBrk="0" fontAlgn="base" hangingPunct="0">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5pPr>
      <a:lvl6pPr marL="457200" algn="ctr" rtl="0" fontAlgn="base">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6pPr>
      <a:lvl7pPr marL="914400" algn="ctr" rtl="0" fontAlgn="base">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7pPr>
      <a:lvl8pPr marL="1371600" algn="ctr" rtl="0" fontAlgn="base">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8pPr>
      <a:lvl9pPr marL="1828800" algn="ctr" rtl="0" fontAlgn="base">
        <a:spcBef>
          <a:spcPct val="0"/>
        </a:spcBef>
        <a:spcAft>
          <a:spcPct val="0"/>
        </a:spcAft>
        <a:defRPr sz="4400" b="1">
          <a:solidFill>
            <a:srgbClr val="CC0000"/>
          </a:solidFill>
          <a:effectLst>
            <a:outerShdw blurRad="38100" dist="38100" dir="2700000" algn="tl">
              <a:srgbClr val="C0C0C0"/>
            </a:outerShdw>
          </a:effectLst>
          <a:latin typeface="Helvetica" pitchFamily="34" charset="0"/>
        </a:defRPr>
      </a:lvl9pPr>
    </p:titleStyle>
    <p:bodyStyle>
      <a:lvl1pPr marL="342900" indent="-342900" algn="l" rtl="0" eaLnBrk="0" fontAlgn="base" hangingPunct="0">
        <a:spcBef>
          <a:spcPct val="20000"/>
        </a:spcBef>
        <a:spcAft>
          <a:spcPct val="0"/>
        </a:spcAft>
        <a:buClr>
          <a:srgbClr val="CC000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Char char="–"/>
        <a:defRPr sz="2800">
          <a:solidFill>
            <a:schemeClr val="tx1"/>
          </a:solidFill>
          <a:latin typeface="+mn-lt"/>
        </a:defRPr>
      </a:lvl2pPr>
      <a:lvl3pPr marL="1143000" indent="-228600" algn="l" rtl="0" eaLnBrk="0" fontAlgn="base" hangingPunct="0">
        <a:spcBef>
          <a:spcPct val="20000"/>
        </a:spcBef>
        <a:spcAft>
          <a:spcPct val="0"/>
        </a:spcAft>
        <a:buClr>
          <a:srgbClr val="CC0000"/>
        </a:buClr>
        <a:buChar char="•"/>
        <a:defRPr sz="2400">
          <a:solidFill>
            <a:schemeClr val="tx1"/>
          </a:solidFill>
          <a:latin typeface="+mn-lt"/>
        </a:defRPr>
      </a:lvl3pPr>
      <a:lvl4pPr marL="1600200" indent="-228600" algn="l" rtl="0" eaLnBrk="0" fontAlgn="base" hangingPunct="0">
        <a:spcBef>
          <a:spcPct val="20000"/>
        </a:spcBef>
        <a:spcAft>
          <a:spcPct val="0"/>
        </a:spcAft>
        <a:buClr>
          <a:srgbClr val="CC0000"/>
        </a:buClr>
        <a:buChar char="–"/>
        <a:defRPr sz="2000">
          <a:solidFill>
            <a:schemeClr val="tx1"/>
          </a:solidFill>
          <a:latin typeface="+mn-lt"/>
        </a:defRPr>
      </a:lvl4pPr>
      <a:lvl5pPr marL="2057400" indent="-228600" algn="l" rtl="0" eaLnBrk="0" fontAlgn="base" hangingPunct="0">
        <a:spcBef>
          <a:spcPct val="20000"/>
        </a:spcBef>
        <a:spcAft>
          <a:spcPct val="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76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002463" y="6356374"/>
            <a:ext cx="12827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mn-cs"/>
              </a:defRPr>
            </a:lvl1pPr>
          </a:lstStyle>
          <a:p>
            <a:pPr>
              <a:defRPr/>
            </a:pPr>
            <a:fld id="{46E08A31-AB5F-4B42-9AA0-989A37F5E38B}" type="datetimeFigureOut">
              <a:rPr lang="en-US"/>
              <a:pPr>
                <a:defRPr/>
              </a:pPr>
              <a:t>6/19/2017</a:t>
            </a:fld>
            <a:endParaRPr lang="en-US" dirty="0"/>
          </a:p>
        </p:txBody>
      </p:sp>
      <p:sp>
        <p:nvSpPr>
          <p:cNvPr id="5" name="Footer Placeholder 4"/>
          <p:cNvSpPr>
            <a:spLocks noGrp="1"/>
          </p:cNvSpPr>
          <p:nvPr>
            <p:ph type="ftr" sz="quarter" idx="3"/>
          </p:nvPr>
        </p:nvSpPr>
        <p:spPr>
          <a:xfrm>
            <a:off x="3163888" y="635637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285177" y="6356374"/>
            <a:ext cx="44132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cs typeface="+mn-cs"/>
              </a:defRPr>
            </a:lvl1pPr>
          </a:lstStyle>
          <a:p>
            <a:pPr>
              <a:defRPr/>
            </a:pPr>
            <a:fld id="{07F2748E-B202-423B-A41C-B4B22D7D3D6E}" type="slidenum">
              <a:rPr lang="en-US"/>
              <a:pPr>
                <a:defRPr/>
              </a:pPr>
              <a:t>‹#›</a:t>
            </a:fld>
            <a:endParaRPr lang="en-US"/>
          </a:p>
        </p:txBody>
      </p:sp>
      <p:pic>
        <p:nvPicPr>
          <p:cNvPr id="8" name="Picture 7" descr="SLHS Cross white.wmf"/>
          <p:cNvPicPr>
            <a:picLocks noChangeAspect="1"/>
          </p:cNvPicPr>
          <p:nvPr userDrawn="1"/>
        </p:nvPicPr>
        <p:blipFill>
          <a:blip r:embed="rId18"/>
          <a:stretch>
            <a:fillRect/>
          </a:stretch>
        </p:blipFill>
        <p:spPr>
          <a:xfrm>
            <a:off x="144831" y="6134959"/>
            <a:ext cx="571182" cy="607907"/>
          </a:xfrm>
          <a:prstGeom prst="rect">
            <a:avLst/>
          </a:prstGeom>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Lst>
  <p:txStyles>
    <p:titleStyle>
      <a:lvl1pPr algn="ctr" defTabSz="457200" rtl="0" eaLnBrk="0" fontAlgn="base" hangingPunct="0">
        <a:spcBef>
          <a:spcPct val="0"/>
        </a:spcBef>
        <a:spcAft>
          <a:spcPct val="0"/>
        </a:spcAft>
        <a:defRPr sz="4000" b="0" kern="120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2pPr>
      <a:lvl3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3pPr>
      <a:lvl4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4pPr>
      <a:lvl5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Clr>
          <a:srgbClr val="FFC000"/>
        </a:buClr>
        <a:buFont typeface="Arial" pitchFamily="34" charset="0"/>
        <a:buChar char="•"/>
        <a:defRPr sz="32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Clr>
          <a:srgbClr val="FFC000"/>
        </a:buClr>
        <a:buFont typeface="Arial" pitchFamily="34" charset="0"/>
        <a:buChar char="–"/>
        <a:defRPr sz="28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2pPr>
      <a:lvl3pPr marL="1143000" indent="-228600" algn="l" defTabSz="457200" rtl="0" eaLnBrk="0" fontAlgn="base" hangingPunct="0">
        <a:spcBef>
          <a:spcPct val="20000"/>
        </a:spcBef>
        <a:spcAft>
          <a:spcPct val="0"/>
        </a:spcAft>
        <a:buClr>
          <a:srgbClr val="FFC000"/>
        </a:buClr>
        <a:buFont typeface="Arial" pitchFamily="34" charset="0"/>
        <a:buChar char="•"/>
        <a:defRPr sz="24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3pPr>
      <a:lvl4pPr marL="1600200" indent="-228600" algn="l" defTabSz="457200" rtl="0" eaLnBrk="0" fontAlgn="base" hangingPunct="0">
        <a:spcBef>
          <a:spcPct val="20000"/>
        </a:spcBef>
        <a:spcAft>
          <a:spcPct val="0"/>
        </a:spcAft>
        <a:buClr>
          <a:srgbClr val="FFC000"/>
        </a:buClr>
        <a:buFont typeface="Arial" pitchFamily="34" charset="0"/>
        <a:buChar char="–"/>
        <a:defRPr sz="20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4pPr>
      <a:lvl5pPr marL="2057400" indent="-228600" algn="l" defTabSz="457200" rtl="0" eaLnBrk="0" fontAlgn="base" hangingPunct="0">
        <a:spcBef>
          <a:spcPct val="20000"/>
        </a:spcBef>
        <a:spcAft>
          <a:spcPct val="0"/>
        </a:spcAft>
        <a:buClr>
          <a:srgbClr val="FFC000"/>
        </a:buClr>
        <a:buFont typeface="Arial" pitchFamily="34" charset="0"/>
        <a:buChar char="»"/>
        <a:defRPr sz="20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568" y="274648"/>
            <a:ext cx="8415337" cy="5111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23850" y="1760541"/>
            <a:ext cx="6705600" cy="4425951"/>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xmlns="" val="1055464045"/>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9380" indent="-179380"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mn-ea"/>
          <a:cs typeface="Arial" pitchFamily="34" charset="0"/>
        </a:defRPr>
      </a:lvl1pPr>
      <a:lvl2pPr marL="358758" indent="-179380" algn="l" rtl="0" eaLnBrk="0" fontAlgn="base" hangingPunct="0">
        <a:spcBef>
          <a:spcPct val="0"/>
        </a:spcBef>
        <a:spcAft>
          <a:spcPct val="0"/>
        </a:spcAft>
        <a:buFont typeface="Arial" charset="0"/>
        <a:buChar char="-"/>
        <a:defRPr>
          <a:solidFill>
            <a:schemeClr val="tx1"/>
          </a:solidFill>
          <a:latin typeface="Arial" pitchFamily="34" charset="0"/>
          <a:cs typeface="Arial" pitchFamily="34" charset="0"/>
        </a:defRPr>
      </a:lvl2pPr>
      <a:lvl3pPr marL="622268" indent="-180966" algn="l" rtl="0" eaLnBrk="0" fontAlgn="base" hangingPunct="0">
        <a:spcBef>
          <a:spcPct val="0"/>
        </a:spcBef>
        <a:spcAft>
          <a:spcPct val="0"/>
        </a:spcAft>
        <a:buFont typeface="Arial" charset="0"/>
        <a:buChar char="•"/>
        <a:defRPr sz="1600">
          <a:solidFill>
            <a:schemeClr val="tx1"/>
          </a:solidFill>
          <a:latin typeface="Arial" pitchFamily="34" charset="0"/>
          <a:cs typeface="Arial" pitchFamily="34" charset="0"/>
        </a:defRPr>
      </a:lvl3pPr>
      <a:lvl4pPr marL="622268" indent="-179380" algn="l" rtl="0" eaLnBrk="0" fontAlgn="base" hangingPunct="0">
        <a:spcBef>
          <a:spcPct val="0"/>
        </a:spcBef>
        <a:spcAft>
          <a:spcPct val="0"/>
        </a:spcAft>
        <a:buChar char="•"/>
        <a:defRPr sz="1600">
          <a:solidFill>
            <a:schemeClr val="tx1"/>
          </a:solidFill>
          <a:latin typeface="Arial" pitchFamily="34" charset="0"/>
          <a:cs typeface="Arial" pitchFamily="34" charset="0"/>
        </a:defRPr>
      </a:lvl4pPr>
      <a:lvl5pPr marL="622268" indent="-179380" algn="l" rtl="0" eaLnBrk="0" fontAlgn="base" hangingPunct="0">
        <a:spcBef>
          <a:spcPct val="0"/>
        </a:spcBef>
        <a:spcAft>
          <a:spcPct val="0"/>
        </a:spcAft>
        <a:buChar char="•"/>
        <a:defRPr sz="1600">
          <a:solidFill>
            <a:schemeClr val="tx1"/>
          </a:solidFill>
          <a:latin typeface="Arial" pitchFamily="34" charset="0"/>
          <a:cs typeface="Arial" pitchFamily="34" charset="0"/>
        </a:defRPr>
      </a:lvl5pPr>
      <a:lvl6pPr marL="1620758" indent="-176205" algn="l" rtl="0" eaLnBrk="1" fontAlgn="base" hangingPunct="1">
        <a:spcBef>
          <a:spcPct val="0"/>
        </a:spcBef>
        <a:spcAft>
          <a:spcPct val="0"/>
        </a:spcAft>
        <a:buChar char="•"/>
        <a:defRPr sz="1500">
          <a:solidFill>
            <a:schemeClr val="tx1"/>
          </a:solidFill>
          <a:latin typeface="+mn-lt"/>
        </a:defRPr>
      </a:lvl6pPr>
      <a:lvl7pPr marL="2077935" indent="-176205" algn="l" rtl="0" eaLnBrk="1" fontAlgn="base" hangingPunct="1">
        <a:spcBef>
          <a:spcPct val="0"/>
        </a:spcBef>
        <a:spcAft>
          <a:spcPct val="0"/>
        </a:spcAft>
        <a:buChar char="•"/>
        <a:defRPr sz="1500">
          <a:solidFill>
            <a:schemeClr val="tx1"/>
          </a:solidFill>
          <a:latin typeface="+mn-lt"/>
        </a:defRPr>
      </a:lvl7pPr>
      <a:lvl8pPr marL="2535111" indent="-176205" algn="l" rtl="0" eaLnBrk="1" fontAlgn="base" hangingPunct="1">
        <a:spcBef>
          <a:spcPct val="0"/>
        </a:spcBef>
        <a:spcAft>
          <a:spcPct val="0"/>
        </a:spcAft>
        <a:buChar char="•"/>
        <a:defRPr sz="1500">
          <a:solidFill>
            <a:schemeClr val="tx1"/>
          </a:solidFill>
          <a:latin typeface="+mn-lt"/>
        </a:defRPr>
      </a:lvl8pPr>
      <a:lvl9pPr marL="2992289" indent="-176205" algn="l" rtl="0" eaLnBrk="1" fontAlgn="base" hangingPunct="1">
        <a:spcBef>
          <a:spcPct val="0"/>
        </a:spcBef>
        <a:spcAft>
          <a:spcPct val="0"/>
        </a:spcAft>
        <a:buChar char="•"/>
        <a:defRPr sz="15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1">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567" y="274646"/>
            <a:ext cx="8415337" cy="5111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23850" y="1760541"/>
            <a:ext cx="6705600" cy="4425951"/>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xmlns="" val="105546404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9380" indent="-179380"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mn-ea"/>
          <a:cs typeface="Arial" pitchFamily="34" charset="0"/>
        </a:defRPr>
      </a:lvl1pPr>
      <a:lvl2pPr marL="358758" indent="-179380" algn="l" rtl="0" eaLnBrk="0" fontAlgn="base" hangingPunct="0">
        <a:spcBef>
          <a:spcPct val="0"/>
        </a:spcBef>
        <a:spcAft>
          <a:spcPct val="0"/>
        </a:spcAft>
        <a:buFont typeface="Arial" charset="0"/>
        <a:buChar char="-"/>
        <a:defRPr>
          <a:solidFill>
            <a:schemeClr val="tx1"/>
          </a:solidFill>
          <a:latin typeface="Arial" pitchFamily="34" charset="0"/>
          <a:cs typeface="Arial" pitchFamily="34" charset="0"/>
        </a:defRPr>
      </a:lvl2pPr>
      <a:lvl3pPr marL="622268" indent="-180966" algn="l" rtl="0" eaLnBrk="0" fontAlgn="base" hangingPunct="0">
        <a:spcBef>
          <a:spcPct val="0"/>
        </a:spcBef>
        <a:spcAft>
          <a:spcPct val="0"/>
        </a:spcAft>
        <a:buFont typeface="Arial" charset="0"/>
        <a:buChar char="•"/>
        <a:defRPr sz="1600">
          <a:solidFill>
            <a:schemeClr val="tx1"/>
          </a:solidFill>
          <a:latin typeface="Arial" pitchFamily="34" charset="0"/>
          <a:cs typeface="Arial" pitchFamily="34" charset="0"/>
        </a:defRPr>
      </a:lvl3pPr>
      <a:lvl4pPr marL="622268" indent="-179380" algn="l" rtl="0" eaLnBrk="0" fontAlgn="base" hangingPunct="0">
        <a:spcBef>
          <a:spcPct val="0"/>
        </a:spcBef>
        <a:spcAft>
          <a:spcPct val="0"/>
        </a:spcAft>
        <a:buChar char="•"/>
        <a:defRPr sz="1600">
          <a:solidFill>
            <a:schemeClr val="tx1"/>
          </a:solidFill>
          <a:latin typeface="Arial" pitchFamily="34" charset="0"/>
          <a:cs typeface="Arial" pitchFamily="34" charset="0"/>
        </a:defRPr>
      </a:lvl4pPr>
      <a:lvl5pPr marL="622268" indent="-179380" algn="l" rtl="0" eaLnBrk="0" fontAlgn="base" hangingPunct="0">
        <a:spcBef>
          <a:spcPct val="0"/>
        </a:spcBef>
        <a:spcAft>
          <a:spcPct val="0"/>
        </a:spcAft>
        <a:buChar char="•"/>
        <a:defRPr sz="1600">
          <a:solidFill>
            <a:schemeClr val="tx1"/>
          </a:solidFill>
          <a:latin typeface="Arial" pitchFamily="34" charset="0"/>
          <a:cs typeface="Arial" pitchFamily="34" charset="0"/>
        </a:defRPr>
      </a:lvl5pPr>
      <a:lvl6pPr marL="1620758" indent="-176205" algn="l" rtl="0" eaLnBrk="1" fontAlgn="base" hangingPunct="1">
        <a:spcBef>
          <a:spcPct val="0"/>
        </a:spcBef>
        <a:spcAft>
          <a:spcPct val="0"/>
        </a:spcAft>
        <a:buChar char="•"/>
        <a:defRPr sz="1500">
          <a:solidFill>
            <a:schemeClr val="tx1"/>
          </a:solidFill>
          <a:latin typeface="+mn-lt"/>
        </a:defRPr>
      </a:lvl6pPr>
      <a:lvl7pPr marL="2077935" indent="-176205" algn="l" rtl="0" eaLnBrk="1" fontAlgn="base" hangingPunct="1">
        <a:spcBef>
          <a:spcPct val="0"/>
        </a:spcBef>
        <a:spcAft>
          <a:spcPct val="0"/>
        </a:spcAft>
        <a:buChar char="•"/>
        <a:defRPr sz="1500">
          <a:solidFill>
            <a:schemeClr val="tx1"/>
          </a:solidFill>
          <a:latin typeface="+mn-lt"/>
        </a:defRPr>
      </a:lvl7pPr>
      <a:lvl8pPr marL="2535111" indent="-176205" algn="l" rtl="0" eaLnBrk="1" fontAlgn="base" hangingPunct="1">
        <a:spcBef>
          <a:spcPct val="0"/>
        </a:spcBef>
        <a:spcAft>
          <a:spcPct val="0"/>
        </a:spcAft>
        <a:buChar char="•"/>
        <a:defRPr sz="1500">
          <a:solidFill>
            <a:schemeClr val="tx1"/>
          </a:solidFill>
          <a:latin typeface="+mn-lt"/>
        </a:defRPr>
      </a:lvl8pPr>
      <a:lvl9pPr marL="2992289" indent="-176205" algn="l" rtl="0" eaLnBrk="1" fontAlgn="base" hangingPunct="1">
        <a:spcBef>
          <a:spcPct val="0"/>
        </a:spcBef>
        <a:spcAft>
          <a:spcPct val="0"/>
        </a:spcAft>
        <a:buChar char="•"/>
        <a:defRPr sz="15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1">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569" y="274650"/>
            <a:ext cx="8415337" cy="5111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23850" y="1760541"/>
            <a:ext cx="6705600" cy="4425951"/>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xmlns="" val="105546404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2" r:id="rId27"/>
    <p:sldLayoutId id="2147484043" r:id="rId28"/>
    <p:sldLayoutId id="2147484044" r:id="rId29"/>
    <p:sldLayoutId id="2147484045" r:id="rId3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9380" indent="-179380"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mn-ea"/>
          <a:cs typeface="Arial" pitchFamily="34" charset="0"/>
        </a:defRPr>
      </a:lvl1pPr>
      <a:lvl2pPr marL="358758" indent="-179380" algn="l" rtl="0" eaLnBrk="0" fontAlgn="base" hangingPunct="0">
        <a:spcBef>
          <a:spcPct val="0"/>
        </a:spcBef>
        <a:spcAft>
          <a:spcPct val="0"/>
        </a:spcAft>
        <a:buFont typeface="Arial" charset="0"/>
        <a:buChar char="-"/>
        <a:defRPr>
          <a:solidFill>
            <a:schemeClr val="tx1"/>
          </a:solidFill>
          <a:latin typeface="Arial" pitchFamily="34" charset="0"/>
          <a:cs typeface="Arial" pitchFamily="34" charset="0"/>
        </a:defRPr>
      </a:lvl2pPr>
      <a:lvl3pPr marL="622268" indent="-180966" algn="l" rtl="0" eaLnBrk="0" fontAlgn="base" hangingPunct="0">
        <a:spcBef>
          <a:spcPct val="0"/>
        </a:spcBef>
        <a:spcAft>
          <a:spcPct val="0"/>
        </a:spcAft>
        <a:buFont typeface="Arial" charset="0"/>
        <a:buChar char="•"/>
        <a:defRPr sz="1600">
          <a:solidFill>
            <a:schemeClr val="tx1"/>
          </a:solidFill>
          <a:latin typeface="Arial" pitchFamily="34" charset="0"/>
          <a:cs typeface="Arial" pitchFamily="34" charset="0"/>
        </a:defRPr>
      </a:lvl3pPr>
      <a:lvl4pPr marL="622268" indent="-179380" algn="l" rtl="0" eaLnBrk="0" fontAlgn="base" hangingPunct="0">
        <a:spcBef>
          <a:spcPct val="0"/>
        </a:spcBef>
        <a:spcAft>
          <a:spcPct val="0"/>
        </a:spcAft>
        <a:buChar char="•"/>
        <a:defRPr sz="1600">
          <a:solidFill>
            <a:schemeClr val="tx1"/>
          </a:solidFill>
          <a:latin typeface="Arial" pitchFamily="34" charset="0"/>
          <a:cs typeface="Arial" pitchFamily="34" charset="0"/>
        </a:defRPr>
      </a:lvl4pPr>
      <a:lvl5pPr marL="622268" indent="-179380" algn="l" rtl="0" eaLnBrk="0" fontAlgn="base" hangingPunct="0">
        <a:spcBef>
          <a:spcPct val="0"/>
        </a:spcBef>
        <a:spcAft>
          <a:spcPct val="0"/>
        </a:spcAft>
        <a:buChar char="•"/>
        <a:defRPr sz="1600">
          <a:solidFill>
            <a:schemeClr val="tx1"/>
          </a:solidFill>
          <a:latin typeface="Arial" pitchFamily="34" charset="0"/>
          <a:cs typeface="Arial" pitchFamily="34" charset="0"/>
        </a:defRPr>
      </a:lvl5pPr>
      <a:lvl6pPr marL="1620758" indent="-176205" algn="l" rtl="0" eaLnBrk="1" fontAlgn="base" hangingPunct="1">
        <a:spcBef>
          <a:spcPct val="0"/>
        </a:spcBef>
        <a:spcAft>
          <a:spcPct val="0"/>
        </a:spcAft>
        <a:buChar char="•"/>
        <a:defRPr sz="1500">
          <a:solidFill>
            <a:schemeClr val="tx1"/>
          </a:solidFill>
          <a:latin typeface="+mn-lt"/>
        </a:defRPr>
      </a:lvl6pPr>
      <a:lvl7pPr marL="2077935" indent="-176205" algn="l" rtl="0" eaLnBrk="1" fontAlgn="base" hangingPunct="1">
        <a:spcBef>
          <a:spcPct val="0"/>
        </a:spcBef>
        <a:spcAft>
          <a:spcPct val="0"/>
        </a:spcAft>
        <a:buChar char="•"/>
        <a:defRPr sz="1500">
          <a:solidFill>
            <a:schemeClr val="tx1"/>
          </a:solidFill>
          <a:latin typeface="+mn-lt"/>
        </a:defRPr>
      </a:lvl7pPr>
      <a:lvl8pPr marL="2535111" indent="-176205" algn="l" rtl="0" eaLnBrk="1" fontAlgn="base" hangingPunct="1">
        <a:spcBef>
          <a:spcPct val="0"/>
        </a:spcBef>
        <a:spcAft>
          <a:spcPct val="0"/>
        </a:spcAft>
        <a:buChar char="•"/>
        <a:defRPr sz="1500">
          <a:solidFill>
            <a:schemeClr val="tx1"/>
          </a:solidFill>
          <a:latin typeface="+mn-lt"/>
        </a:defRPr>
      </a:lvl8pPr>
      <a:lvl9pPr marL="2992289" indent="-176205" algn="l" rtl="0" eaLnBrk="1" fontAlgn="base" hangingPunct="1">
        <a:spcBef>
          <a:spcPct val="0"/>
        </a:spcBef>
        <a:spcAft>
          <a:spcPct val="0"/>
        </a:spcAft>
        <a:buChar char="•"/>
        <a:defRPr sz="15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1">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76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002463" y="6356372"/>
            <a:ext cx="12827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mn-cs"/>
              </a:defRPr>
            </a:lvl1pPr>
          </a:lstStyle>
          <a:p>
            <a:pPr>
              <a:defRPr/>
            </a:pPr>
            <a:fld id="{46E08A31-AB5F-4B42-9AA0-989A37F5E38B}" type="datetimeFigureOut">
              <a:rPr lang="en-US"/>
              <a:pPr>
                <a:defRPr/>
              </a:pPr>
              <a:t>6/19/2017</a:t>
            </a:fld>
            <a:endParaRPr lang="en-US" dirty="0"/>
          </a:p>
        </p:txBody>
      </p:sp>
      <p:sp>
        <p:nvSpPr>
          <p:cNvPr id="5" name="Footer Placeholder 4"/>
          <p:cNvSpPr>
            <a:spLocks noGrp="1"/>
          </p:cNvSpPr>
          <p:nvPr>
            <p:ph type="ftr" sz="quarter" idx="3"/>
          </p:nvPr>
        </p:nvSpPr>
        <p:spPr>
          <a:xfrm>
            <a:off x="3163888" y="635637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285174" y="6356372"/>
            <a:ext cx="44132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cs typeface="+mn-cs"/>
              </a:defRPr>
            </a:lvl1pPr>
          </a:lstStyle>
          <a:p>
            <a:pPr>
              <a:defRPr/>
            </a:pPr>
            <a:fld id="{07F2748E-B202-423B-A41C-B4B22D7D3D6E}" type="slidenum">
              <a:rPr lang="en-US"/>
              <a:pPr>
                <a:defRPr/>
              </a:pPr>
              <a:t>‹#›</a:t>
            </a:fld>
            <a:endParaRPr lang="en-US"/>
          </a:p>
        </p:txBody>
      </p:sp>
      <p:pic>
        <p:nvPicPr>
          <p:cNvPr id="8" name="Picture 7" descr="SLHS Cross white.wmf"/>
          <p:cNvPicPr>
            <a:picLocks noChangeAspect="1"/>
          </p:cNvPicPr>
          <p:nvPr userDrawn="1"/>
        </p:nvPicPr>
        <p:blipFill>
          <a:blip r:embed="rId15"/>
          <a:stretch>
            <a:fillRect/>
          </a:stretch>
        </p:blipFill>
        <p:spPr>
          <a:xfrm>
            <a:off x="144831" y="6134957"/>
            <a:ext cx="571182" cy="607907"/>
          </a:xfrm>
          <a:prstGeom prst="rect">
            <a:avLst/>
          </a:prstGeom>
        </p:spPr>
      </p:pic>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Lst>
  <p:txStyles>
    <p:titleStyle>
      <a:lvl1pPr algn="ctr" defTabSz="457200" rtl="0" eaLnBrk="0" fontAlgn="base" hangingPunct="0">
        <a:spcBef>
          <a:spcPct val="0"/>
        </a:spcBef>
        <a:spcAft>
          <a:spcPct val="0"/>
        </a:spcAft>
        <a:defRPr sz="4000" b="0" kern="120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2pPr>
      <a:lvl3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3pPr>
      <a:lvl4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4pPr>
      <a:lvl5pPr algn="ctr" defTabSz="457200" rtl="0" eaLnBrk="0" fontAlgn="base" hangingPunct="0">
        <a:spcBef>
          <a:spcPct val="0"/>
        </a:spcBef>
        <a:spcAft>
          <a:spcPct val="0"/>
        </a:spcAft>
        <a:defRPr sz="4000" b="1">
          <a:solidFill>
            <a:srgbClr val="FFFF00"/>
          </a:solidFill>
          <a:latin typeface="Arial" pitchFamily="34" charset="0"/>
          <a:ea typeface="ＭＳ Ｐゴシック"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Clr>
          <a:srgbClr val="FFC000"/>
        </a:buClr>
        <a:buFont typeface="Arial" pitchFamily="34" charset="0"/>
        <a:buChar char="•"/>
        <a:defRPr sz="32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Clr>
          <a:srgbClr val="FFC000"/>
        </a:buClr>
        <a:buFont typeface="Arial" pitchFamily="34" charset="0"/>
        <a:buChar char="–"/>
        <a:defRPr sz="28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2pPr>
      <a:lvl3pPr marL="1143000" indent="-228600" algn="l" defTabSz="457200" rtl="0" eaLnBrk="0" fontAlgn="base" hangingPunct="0">
        <a:spcBef>
          <a:spcPct val="20000"/>
        </a:spcBef>
        <a:spcAft>
          <a:spcPct val="0"/>
        </a:spcAft>
        <a:buClr>
          <a:srgbClr val="FFC000"/>
        </a:buClr>
        <a:buFont typeface="Arial" pitchFamily="34" charset="0"/>
        <a:buChar char="•"/>
        <a:defRPr sz="24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3pPr>
      <a:lvl4pPr marL="1600200" indent="-228600" algn="l" defTabSz="457200" rtl="0" eaLnBrk="0" fontAlgn="base" hangingPunct="0">
        <a:spcBef>
          <a:spcPct val="20000"/>
        </a:spcBef>
        <a:spcAft>
          <a:spcPct val="0"/>
        </a:spcAft>
        <a:buClr>
          <a:srgbClr val="FFC000"/>
        </a:buClr>
        <a:buFont typeface="Arial" pitchFamily="34" charset="0"/>
        <a:buChar char="–"/>
        <a:defRPr sz="20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4pPr>
      <a:lvl5pPr marL="2057400" indent="-228600" algn="l" defTabSz="457200" rtl="0" eaLnBrk="0" fontAlgn="base" hangingPunct="0">
        <a:spcBef>
          <a:spcPct val="20000"/>
        </a:spcBef>
        <a:spcAft>
          <a:spcPct val="0"/>
        </a:spcAft>
        <a:buClr>
          <a:srgbClr val="FFC000"/>
        </a:buClr>
        <a:buFont typeface="Arial" pitchFamily="34" charset="0"/>
        <a:buChar char="»"/>
        <a:defRPr sz="20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76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42026" y="6356376"/>
            <a:ext cx="828196"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lumMod val="95000"/>
                  </a:schemeClr>
                </a:solidFill>
                <a:latin typeface="+mn-lt"/>
                <a:ea typeface="ＭＳ Ｐゴシック" charset="-128"/>
                <a:cs typeface="+mn-cs"/>
              </a:defRPr>
            </a:lvl1pPr>
          </a:lstStyle>
          <a:p>
            <a:pPr>
              <a:defRPr/>
            </a:pPr>
            <a:fld id="{46E08A31-AB5F-4B42-9AA0-989A37F5E38B}" type="datetimeFigureOut">
              <a:rPr lang="en-US" smtClean="0">
                <a:solidFill>
                  <a:prstClr val="white">
                    <a:lumMod val="95000"/>
                  </a:prstClr>
                </a:solidFill>
              </a:rPr>
              <a:pPr>
                <a:defRPr/>
              </a:pPr>
              <a:t>6/19/2017</a:t>
            </a:fld>
            <a:endParaRPr lang="en-US" dirty="0">
              <a:solidFill>
                <a:prstClr val="white">
                  <a:lumMod val="95000"/>
                </a:prstClr>
              </a:solidFill>
            </a:endParaRPr>
          </a:p>
        </p:txBody>
      </p:sp>
      <p:sp>
        <p:nvSpPr>
          <p:cNvPr id="5" name="Footer Placeholder 4"/>
          <p:cNvSpPr>
            <a:spLocks noGrp="1"/>
          </p:cNvSpPr>
          <p:nvPr>
            <p:ph type="ftr" sz="quarter" idx="3"/>
          </p:nvPr>
        </p:nvSpPr>
        <p:spPr>
          <a:xfrm>
            <a:off x="723014" y="6356376"/>
            <a:ext cx="6712688" cy="365125"/>
          </a:xfrm>
          <a:prstGeom prst="rect">
            <a:avLst/>
          </a:prstGeom>
        </p:spPr>
        <p:txBody>
          <a:bodyPr vert="horz" lIns="91440" tIns="45720" rIns="91440" bIns="45720" rtlCol="0" anchor="ctr"/>
          <a:lstStyle>
            <a:lvl1pPr algn="l" fontAlgn="auto">
              <a:spcBef>
                <a:spcPts val="0"/>
              </a:spcBef>
              <a:spcAft>
                <a:spcPts val="0"/>
              </a:spcAft>
              <a:defRPr sz="900">
                <a:solidFill>
                  <a:schemeClr val="bg1">
                    <a:lumMod val="95000"/>
                  </a:schemeClr>
                </a:solidFill>
                <a:latin typeface="+mn-lt"/>
                <a:ea typeface="+mn-ea"/>
                <a:cs typeface="+mn-cs"/>
              </a:defRPr>
            </a:lvl1pPr>
          </a:lstStyle>
          <a:p>
            <a:pPr>
              <a:defRPr/>
            </a:pPr>
            <a:endParaRPr lang="en-US">
              <a:solidFill>
                <a:prstClr val="white">
                  <a:lumMod val="95000"/>
                </a:prstClr>
              </a:solidFill>
            </a:endParaRPr>
          </a:p>
        </p:txBody>
      </p:sp>
      <p:sp>
        <p:nvSpPr>
          <p:cNvPr id="6" name="Slide Number Placeholder 5"/>
          <p:cNvSpPr>
            <a:spLocks noGrp="1"/>
          </p:cNvSpPr>
          <p:nvPr>
            <p:ph type="sldNum" sz="quarter" idx="4"/>
          </p:nvPr>
        </p:nvSpPr>
        <p:spPr>
          <a:xfrm>
            <a:off x="8378457" y="6356376"/>
            <a:ext cx="348049"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lumMod val="95000"/>
                  </a:schemeClr>
                </a:solidFill>
                <a:latin typeface="+mn-lt"/>
                <a:ea typeface="ＭＳ Ｐゴシック" charset="-128"/>
                <a:cs typeface="+mn-cs"/>
              </a:defRPr>
            </a:lvl1pPr>
          </a:lstStyle>
          <a:p>
            <a:pPr>
              <a:defRPr/>
            </a:pPr>
            <a:fld id="{07F2748E-B202-423B-A41C-B4B22D7D3D6E}" type="slidenum">
              <a:rPr lang="en-US" smtClean="0">
                <a:solidFill>
                  <a:prstClr val="white">
                    <a:lumMod val="95000"/>
                  </a:prstClr>
                </a:solidFill>
              </a:rPr>
              <a:pPr>
                <a:defRPr/>
              </a:pPr>
              <a:t>‹#›</a:t>
            </a:fld>
            <a:endParaRPr lang="en-US">
              <a:solidFill>
                <a:prstClr val="white">
                  <a:lumMod val="95000"/>
                </a:prstClr>
              </a:solidFill>
            </a:endParaRPr>
          </a:p>
        </p:txBody>
      </p:sp>
      <p:pic>
        <p:nvPicPr>
          <p:cNvPr id="8" name="Picture 7" descr="SLHS Cross white.wmf"/>
          <p:cNvPicPr>
            <a:picLocks noChangeAspect="1"/>
          </p:cNvPicPr>
          <p:nvPr userDrawn="1"/>
        </p:nvPicPr>
        <p:blipFill>
          <a:blip r:embed="rId10"/>
          <a:stretch>
            <a:fillRect/>
          </a:stretch>
        </p:blipFill>
        <p:spPr>
          <a:xfrm>
            <a:off x="119431" y="6210300"/>
            <a:ext cx="470291" cy="494468"/>
          </a:xfrm>
          <a:prstGeom prst="rect">
            <a:avLst/>
          </a:prstGeom>
        </p:spPr>
      </p:pic>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xStyles>
    <p:titleStyle>
      <a:lvl1pPr algn="ctr" defTabSz="342900" rtl="0" eaLnBrk="0" fontAlgn="base" hangingPunct="0">
        <a:spcBef>
          <a:spcPct val="0"/>
        </a:spcBef>
        <a:spcAft>
          <a:spcPct val="0"/>
        </a:spcAft>
        <a:defRPr sz="3000" b="0" kern="120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algn="ctr" defTabSz="342900" rtl="0" eaLnBrk="0" fontAlgn="base" hangingPunct="0">
        <a:spcBef>
          <a:spcPct val="0"/>
        </a:spcBef>
        <a:spcAft>
          <a:spcPct val="0"/>
        </a:spcAft>
        <a:defRPr sz="3000" b="1">
          <a:solidFill>
            <a:srgbClr val="FFFF00"/>
          </a:solidFill>
          <a:latin typeface="Arial" pitchFamily="34" charset="0"/>
          <a:ea typeface="ＭＳ Ｐゴシック" charset="0"/>
          <a:cs typeface="Arial" pitchFamily="34" charset="0"/>
        </a:defRPr>
      </a:lvl2pPr>
      <a:lvl3pPr algn="ctr" defTabSz="342900" rtl="0" eaLnBrk="0" fontAlgn="base" hangingPunct="0">
        <a:spcBef>
          <a:spcPct val="0"/>
        </a:spcBef>
        <a:spcAft>
          <a:spcPct val="0"/>
        </a:spcAft>
        <a:defRPr sz="3000" b="1">
          <a:solidFill>
            <a:srgbClr val="FFFF00"/>
          </a:solidFill>
          <a:latin typeface="Arial" pitchFamily="34" charset="0"/>
          <a:ea typeface="ＭＳ Ｐゴシック" charset="0"/>
          <a:cs typeface="Arial" pitchFamily="34" charset="0"/>
        </a:defRPr>
      </a:lvl3pPr>
      <a:lvl4pPr algn="ctr" defTabSz="342900" rtl="0" eaLnBrk="0" fontAlgn="base" hangingPunct="0">
        <a:spcBef>
          <a:spcPct val="0"/>
        </a:spcBef>
        <a:spcAft>
          <a:spcPct val="0"/>
        </a:spcAft>
        <a:defRPr sz="3000" b="1">
          <a:solidFill>
            <a:srgbClr val="FFFF00"/>
          </a:solidFill>
          <a:latin typeface="Arial" pitchFamily="34" charset="0"/>
          <a:ea typeface="ＭＳ Ｐゴシック" charset="0"/>
          <a:cs typeface="Arial" pitchFamily="34" charset="0"/>
        </a:defRPr>
      </a:lvl4pPr>
      <a:lvl5pPr algn="ctr" defTabSz="342900" rtl="0" eaLnBrk="0" fontAlgn="base" hangingPunct="0">
        <a:spcBef>
          <a:spcPct val="0"/>
        </a:spcBef>
        <a:spcAft>
          <a:spcPct val="0"/>
        </a:spcAft>
        <a:defRPr sz="3000" b="1">
          <a:solidFill>
            <a:srgbClr val="FFFF00"/>
          </a:solidFill>
          <a:latin typeface="Arial" pitchFamily="34" charset="0"/>
          <a:ea typeface="ＭＳ Ｐゴシック" charset="0"/>
          <a:cs typeface="Arial" pitchFamily="34" charset="0"/>
        </a:defRPr>
      </a:lvl5pPr>
      <a:lvl6pPr marL="3429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6pPr>
      <a:lvl7pPr marL="6858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7pPr>
      <a:lvl8pPr marL="10287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8pPr>
      <a:lvl9pPr marL="13716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9pPr>
    </p:titleStyle>
    <p:bodyStyle>
      <a:lvl1pPr marL="257175" indent="-257175" algn="l" defTabSz="342900" rtl="0" eaLnBrk="0" fontAlgn="base" hangingPunct="0">
        <a:spcBef>
          <a:spcPct val="20000"/>
        </a:spcBef>
        <a:spcAft>
          <a:spcPct val="0"/>
        </a:spcAft>
        <a:buClr>
          <a:srgbClr val="FFC000"/>
        </a:buClr>
        <a:buFont typeface="Arial" pitchFamily="34" charset="0"/>
        <a:buChar char="•"/>
        <a:defRPr sz="24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defRPr>
      </a:lvl1pPr>
      <a:lvl2pPr marL="557213" indent="-214313" algn="l" defTabSz="342900" rtl="0" eaLnBrk="0" fontAlgn="base" hangingPunct="0">
        <a:spcBef>
          <a:spcPct val="20000"/>
        </a:spcBef>
        <a:spcAft>
          <a:spcPct val="0"/>
        </a:spcAft>
        <a:buClr>
          <a:srgbClr val="FFC000"/>
        </a:buClr>
        <a:buFont typeface="Arial" pitchFamily="34" charset="0"/>
        <a:buChar char="–"/>
        <a:defRPr sz="21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2pPr>
      <a:lvl3pPr marL="857250" indent="-171450" algn="l" defTabSz="342900" rtl="0" eaLnBrk="0" fontAlgn="base" hangingPunct="0">
        <a:spcBef>
          <a:spcPct val="20000"/>
        </a:spcBef>
        <a:spcAft>
          <a:spcPct val="0"/>
        </a:spcAft>
        <a:buClr>
          <a:srgbClr val="FFC000"/>
        </a:buClr>
        <a:buFont typeface="Arial" pitchFamily="34" charset="0"/>
        <a:buChar char="•"/>
        <a:defRPr sz="18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3pPr>
      <a:lvl4pPr marL="1200150" indent="-171450" algn="l" defTabSz="342900" rtl="0" eaLnBrk="0" fontAlgn="base" hangingPunct="0">
        <a:spcBef>
          <a:spcPct val="20000"/>
        </a:spcBef>
        <a:spcAft>
          <a:spcPct val="0"/>
        </a:spcAft>
        <a:buClr>
          <a:srgbClr val="FFC000"/>
        </a:buClr>
        <a:buFont typeface="Arial" pitchFamily="34" charset="0"/>
        <a:buChar char="–"/>
        <a:defRPr sz="15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4pPr>
      <a:lvl5pPr marL="1543050" indent="-171450" algn="l" defTabSz="342900" rtl="0" eaLnBrk="0" fontAlgn="base" hangingPunct="0">
        <a:spcBef>
          <a:spcPct val="20000"/>
        </a:spcBef>
        <a:spcAft>
          <a:spcPct val="0"/>
        </a:spcAft>
        <a:buClr>
          <a:srgbClr val="FFC000"/>
        </a:buClr>
        <a:buFont typeface="Arial" pitchFamily="34" charset="0"/>
        <a:buChar char="»"/>
        <a:defRPr sz="1500" b="0" kern="120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8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6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467" y="356641"/>
            <a:ext cx="8785076" cy="1825423"/>
          </a:xfrm>
        </p:spPr>
        <p:txBody>
          <a:bodyPr/>
          <a:lstStyle/>
          <a:p>
            <a:r>
              <a:rPr lang="en-US" sz="4800" dirty="0" smtClean="0"/>
              <a:t>Is It Time for a Paradigm Shift in Treatment of </a:t>
            </a:r>
            <a:r>
              <a:rPr lang="en-US" sz="4800" dirty="0" err="1" smtClean="0"/>
              <a:t>Cardiometabolic</a:t>
            </a:r>
            <a:r>
              <a:rPr lang="en-US" sz="4800" dirty="0" smtClean="0"/>
              <a:t> Disorders?</a:t>
            </a:r>
            <a:endParaRPr lang="en-US" sz="4800" i="1" dirty="0">
              <a:solidFill>
                <a:schemeClr val="bg1"/>
              </a:solidFill>
              <a:effectLst/>
            </a:endParaRPr>
          </a:p>
        </p:txBody>
      </p:sp>
      <p:sp>
        <p:nvSpPr>
          <p:cNvPr id="3" name="Subtitle 2"/>
          <p:cNvSpPr>
            <a:spLocks noGrp="1"/>
          </p:cNvSpPr>
          <p:nvPr>
            <p:ph type="subTitle" idx="1"/>
          </p:nvPr>
        </p:nvSpPr>
        <p:spPr>
          <a:xfrm>
            <a:off x="401653" y="2675739"/>
            <a:ext cx="8323604" cy="1382667"/>
          </a:xfrm>
        </p:spPr>
        <p:txBody>
          <a:bodyPr/>
          <a:lstStyle/>
          <a:p>
            <a:r>
              <a:rPr lang="en-US" dirty="0" smtClean="0">
                <a:effectLst/>
              </a:rPr>
              <a:t>Mikhail Kosiborod, MD</a:t>
            </a:r>
          </a:p>
          <a:p>
            <a:r>
              <a:rPr lang="en-US" sz="2400" i="1" dirty="0" smtClean="0">
                <a:effectLst/>
              </a:rPr>
              <a:t>Professor of Medicine (Cardiology)</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4078" t="20204" r="5437" b="16101"/>
          <a:stretch/>
        </p:blipFill>
        <p:spPr>
          <a:xfrm>
            <a:off x="470520" y="1462665"/>
            <a:ext cx="8273988" cy="3945664"/>
          </a:xfrm>
          <a:prstGeom prst="rect">
            <a:avLst/>
          </a:prstGeom>
        </p:spPr>
      </p:pic>
      <p:sp>
        <p:nvSpPr>
          <p:cNvPr id="2" name="Title 1"/>
          <p:cNvSpPr>
            <a:spLocks noGrp="1"/>
          </p:cNvSpPr>
          <p:nvPr>
            <p:ph type="title"/>
          </p:nvPr>
        </p:nvSpPr>
        <p:spPr>
          <a:xfrm>
            <a:off x="252249" y="206399"/>
            <a:ext cx="8639504" cy="1008111"/>
          </a:xfrm>
        </p:spPr>
        <p:txBody>
          <a:bodyPr/>
          <a:lstStyle/>
          <a:p>
            <a:r>
              <a:rPr lang="en-US" dirty="0" smtClean="0"/>
              <a:t>Hospitalization for Heart Failure</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l="4078" t="20204" r="5437" b="17536"/>
          <a:stretch/>
        </p:blipFill>
        <p:spPr>
          <a:xfrm>
            <a:off x="470520" y="1462667"/>
            <a:ext cx="8273988" cy="3856835"/>
          </a:xfrm>
          <a:prstGeom prst="rect">
            <a:avLst/>
          </a:prstGeom>
        </p:spPr>
      </p:pic>
      <p:sp>
        <p:nvSpPr>
          <p:cNvPr id="11" name="Rectangle 10"/>
          <p:cNvSpPr/>
          <p:nvPr/>
        </p:nvSpPr>
        <p:spPr>
          <a:xfrm>
            <a:off x="1405236" y="1533875"/>
            <a:ext cx="3033995" cy="954107"/>
          </a:xfrm>
          <a:prstGeom prst="rect">
            <a:avLst/>
          </a:prstGeom>
        </p:spPr>
        <p:txBody>
          <a:bodyPr wrap="square">
            <a:spAutoFit/>
          </a:bodyPr>
          <a:lstStyle/>
          <a:p>
            <a:pPr algn="ctr"/>
            <a:r>
              <a:rPr lang="en-GB" sz="1400" b="1" dirty="0">
                <a:solidFill>
                  <a:srgbClr val="5A5A5A"/>
                </a:solidFill>
              </a:rPr>
              <a:t>HR </a:t>
            </a:r>
            <a:r>
              <a:rPr lang="en-GB" sz="1400" b="1" dirty="0" smtClean="0">
                <a:solidFill>
                  <a:srgbClr val="5A5A5A"/>
                </a:solidFill>
              </a:rPr>
              <a:t>0.65</a:t>
            </a:r>
            <a:endParaRPr lang="en-GB" sz="1400" b="1" dirty="0">
              <a:solidFill>
                <a:srgbClr val="5A5A5A"/>
              </a:solidFill>
            </a:endParaRPr>
          </a:p>
          <a:p>
            <a:pPr algn="ctr"/>
            <a:r>
              <a:rPr lang="en-GB" sz="1400" dirty="0">
                <a:solidFill>
                  <a:srgbClr val="5A5A5A"/>
                </a:solidFill>
              </a:rPr>
              <a:t>(95% CI 0.50, 0.85)</a:t>
            </a:r>
          </a:p>
          <a:p>
            <a:pPr algn="ctr"/>
            <a:r>
              <a:rPr lang="en-GB" sz="1400" i="1" dirty="0">
                <a:solidFill>
                  <a:srgbClr val="5A5A5A"/>
                </a:solidFill>
              </a:rPr>
              <a:t>p</a:t>
            </a:r>
            <a:r>
              <a:rPr lang="en-GB" sz="1400" dirty="0">
                <a:solidFill>
                  <a:srgbClr val="5A5A5A"/>
                </a:solidFill>
              </a:rPr>
              <a:t>=0.0017</a:t>
            </a:r>
          </a:p>
          <a:p>
            <a:pPr algn="ctr"/>
            <a:endParaRPr lang="en-GB" sz="1400" dirty="0">
              <a:solidFill>
                <a:srgbClr val="5A5A5A"/>
              </a:solidFill>
            </a:endParaRPr>
          </a:p>
        </p:txBody>
      </p:sp>
      <p:sp>
        <p:nvSpPr>
          <p:cNvPr id="12" name="Rectangle 11"/>
          <p:cNvSpPr/>
          <p:nvPr/>
        </p:nvSpPr>
        <p:spPr>
          <a:xfrm>
            <a:off x="3901559" y="2072485"/>
            <a:ext cx="1613010" cy="659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l="4078" t="83899" r="5437" b="8721"/>
          <a:stretch/>
        </p:blipFill>
        <p:spPr>
          <a:xfrm>
            <a:off x="470520" y="5408332"/>
            <a:ext cx="8273988" cy="457199"/>
          </a:xfrm>
          <a:prstGeom prst="rect">
            <a:avLst/>
          </a:prstGeom>
        </p:spPr>
      </p:pic>
      <p:sp>
        <p:nvSpPr>
          <p:cNvPr id="14" name="Footer Placeholder 5"/>
          <p:cNvSpPr>
            <a:spLocks noGrp="1"/>
          </p:cNvSpPr>
          <p:nvPr>
            <p:ph type="ftr" sz="quarter" idx="4294967295"/>
          </p:nvPr>
        </p:nvSpPr>
        <p:spPr>
          <a:xfrm>
            <a:off x="1434006" y="6304743"/>
            <a:ext cx="6843600" cy="244800"/>
          </a:xfrm>
          <a:prstGeom prst="rect">
            <a:avLst/>
          </a:prstGeom>
        </p:spPr>
        <p:txBody>
          <a:bodyPr/>
          <a:lstStyle/>
          <a:p>
            <a:r>
              <a:rPr lang="en-GB" sz="1600" dirty="0">
                <a:solidFill>
                  <a:srgbClr val="FFCC00"/>
                </a:solidFill>
              </a:rPr>
              <a:t>Cumulative incidence </a:t>
            </a:r>
            <a:r>
              <a:rPr lang="en-GB" sz="1600" dirty="0" smtClean="0">
                <a:solidFill>
                  <a:srgbClr val="FFCC00"/>
                </a:solidFill>
              </a:rPr>
              <a:t>function. HR</a:t>
            </a:r>
            <a:r>
              <a:rPr lang="en-GB" sz="1600" dirty="0">
                <a:solidFill>
                  <a:srgbClr val="FFCC00"/>
                </a:solidFill>
              </a:rPr>
              <a:t>, hazard </a:t>
            </a:r>
            <a:r>
              <a:rPr lang="en-GB" sz="1600" dirty="0" smtClean="0">
                <a:solidFill>
                  <a:srgbClr val="FFCC00"/>
                </a:solidFill>
              </a:rPr>
              <a:t>ratio </a:t>
            </a:r>
            <a:endParaRPr lang="en-US" sz="1600" dirty="0">
              <a:solidFill>
                <a:srgbClr val="FFCC00"/>
              </a:solidFill>
            </a:endParaRPr>
          </a:p>
        </p:txBody>
      </p:sp>
    </p:spTree>
    <p:extLst>
      <p:ext uri="{BB962C8B-B14F-4D97-AF65-F5344CB8AC3E}">
        <p14:creationId xmlns:p14="http://schemas.microsoft.com/office/powerpoint/2010/main" xmlns="" val="14054627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0"/>
                                        <p:tgtEl>
                                          <p:spTgt spid="3"/>
                                        </p:tgtEl>
                                      </p:cBhvr>
                                    </p:animEffect>
                                  </p:childTnLst>
                                </p:cTn>
                              </p:par>
                            </p:childTnLst>
                          </p:cTn>
                        </p:par>
                        <p:par>
                          <p:cTn id="8" fill="hold">
                            <p:stCondLst>
                              <p:cond delay="4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2340" r="2249" b="6143"/>
          <a:stretch/>
        </p:blipFill>
        <p:spPr>
          <a:xfrm>
            <a:off x="623153" y="1459035"/>
            <a:ext cx="6241774" cy="4311536"/>
          </a:xfrm>
          <a:prstGeom prst="rect">
            <a:avLst/>
          </a:prstGeom>
        </p:spPr>
      </p:pic>
      <p:sp>
        <p:nvSpPr>
          <p:cNvPr id="7" name="Title 1"/>
          <p:cNvSpPr>
            <a:spLocks noGrp="1"/>
          </p:cNvSpPr>
          <p:nvPr>
            <p:ph type="title"/>
          </p:nvPr>
        </p:nvSpPr>
        <p:spPr>
          <a:xfrm>
            <a:off x="1219200" y="46039"/>
            <a:ext cx="7848600" cy="1143000"/>
          </a:xfrm>
        </p:spPr>
        <p:txBody>
          <a:bodyPr/>
          <a:lstStyle/>
          <a:p>
            <a:r>
              <a:rPr lang="en-GB" sz="4400" dirty="0"/>
              <a:t>HHF Primary Analysis</a:t>
            </a:r>
          </a:p>
        </p:txBody>
      </p:sp>
      <p:sp>
        <p:nvSpPr>
          <p:cNvPr id="9" name="TextBox 8"/>
          <p:cNvSpPr txBox="1"/>
          <p:nvPr/>
        </p:nvSpPr>
        <p:spPr>
          <a:xfrm>
            <a:off x="7115200" y="3774692"/>
            <a:ext cx="1791888" cy="707886"/>
          </a:xfrm>
          <a:prstGeom prst="rect">
            <a:avLst/>
          </a:prstGeom>
          <a:noFill/>
        </p:spPr>
        <p:txBody>
          <a:bodyPr wrap="square" rtlCol="0">
            <a:spAutoFit/>
          </a:bodyPr>
          <a:lstStyle/>
          <a:p>
            <a:pPr algn="ctr" fontAlgn="auto">
              <a:spcBef>
                <a:spcPts val="0"/>
              </a:spcBef>
              <a:spcAft>
                <a:spcPts val="0"/>
              </a:spcAft>
            </a:pPr>
            <a:r>
              <a:rPr lang="en-GB" sz="2000" b="1" dirty="0">
                <a:solidFill>
                  <a:prstClr val="white"/>
                </a:solidFill>
                <a:latin typeface="Arial Narrow" pitchFamily="34" charset="0"/>
              </a:rPr>
              <a:t>Heterogeneity p-value: 0.17</a:t>
            </a:r>
          </a:p>
        </p:txBody>
      </p:sp>
      <p:sp>
        <p:nvSpPr>
          <p:cNvPr id="10" name="Rounded Rectangle 9"/>
          <p:cNvSpPr/>
          <p:nvPr/>
        </p:nvSpPr>
        <p:spPr>
          <a:xfrm>
            <a:off x="6993898" y="2743171"/>
            <a:ext cx="2034492" cy="821356"/>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GB" sz="1400" b="1" dirty="0">
                <a:solidFill>
                  <a:prstClr val="white"/>
                </a:solidFill>
                <a:effectLst>
                  <a:outerShdw blurRad="38100" dist="38100" dir="2700000" algn="tl">
                    <a:srgbClr val="000000">
                      <a:alpha val="43137"/>
                    </a:srgbClr>
                  </a:outerShdw>
                </a:effectLst>
                <a:latin typeface="Arial Narrow" pitchFamily="34" charset="0"/>
              </a:rPr>
              <a:t>P-value for </a:t>
            </a:r>
          </a:p>
          <a:p>
            <a:pPr algn="ctr" fontAlgn="auto">
              <a:spcBef>
                <a:spcPts val="0"/>
              </a:spcBef>
              <a:spcAft>
                <a:spcPts val="0"/>
              </a:spcAft>
            </a:pPr>
            <a:r>
              <a:rPr lang="en-GB" sz="1400" b="1" dirty="0">
                <a:solidFill>
                  <a:prstClr val="white"/>
                </a:solidFill>
                <a:effectLst>
                  <a:outerShdw blurRad="38100" dist="38100" dir="2700000" algn="tl">
                    <a:srgbClr val="000000">
                      <a:alpha val="43137"/>
                    </a:srgbClr>
                  </a:outerShdw>
                </a:effectLst>
                <a:latin typeface="Arial Narrow" pitchFamily="34" charset="0"/>
              </a:rPr>
              <a:t>SGLT2i </a:t>
            </a:r>
            <a:r>
              <a:rPr lang="en-GB" sz="1400" b="1" dirty="0" err="1">
                <a:solidFill>
                  <a:prstClr val="white"/>
                </a:solidFill>
                <a:effectLst>
                  <a:outerShdw blurRad="38100" dist="38100" dir="2700000" algn="tl">
                    <a:srgbClr val="000000">
                      <a:alpha val="43137"/>
                    </a:srgbClr>
                  </a:outerShdw>
                </a:effectLst>
                <a:latin typeface="Arial Narrow" pitchFamily="34" charset="0"/>
              </a:rPr>
              <a:t>vs</a:t>
            </a:r>
            <a:r>
              <a:rPr lang="en-GB" sz="1400" b="1" dirty="0">
                <a:solidFill>
                  <a:prstClr val="white"/>
                </a:solidFill>
                <a:effectLst>
                  <a:outerShdw blurRad="38100" dist="38100" dir="2700000" algn="tl">
                    <a:srgbClr val="000000">
                      <a:alpha val="43137"/>
                    </a:srgbClr>
                  </a:outerShdw>
                </a:effectLst>
                <a:latin typeface="Arial Narrow" pitchFamily="34" charset="0"/>
              </a:rPr>
              <a:t> </a:t>
            </a:r>
            <a:r>
              <a:rPr lang="en-GB" sz="1400" b="1" dirty="0" err="1">
                <a:solidFill>
                  <a:prstClr val="white"/>
                </a:solidFill>
                <a:effectLst>
                  <a:outerShdw blurRad="38100" dist="38100" dir="2700000" algn="tl">
                    <a:srgbClr val="000000">
                      <a:alpha val="43137"/>
                    </a:srgbClr>
                  </a:outerShdw>
                </a:effectLst>
                <a:latin typeface="Arial Narrow" pitchFamily="34" charset="0"/>
              </a:rPr>
              <a:t>oGLD</a:t>
            </a:r>
            <a:r>
              <a:rPr lang="en-GB" sz="1400" b="1" dirty="0">
                <a:solidFill>
                  <a:prstClr val="white"/>
                </a:solidFill>
                <a:effectLst>
                  <a:outerShdw blurRad="38100" dist="38100" dir="2700000" algn="tl">
                    <a:srgbClr val="000000">
                      <a:alpha val="43137"/>
                    </a:srgbClr>
                  </a:outerShdw>
                </a:effectLst>
                <a:latin typeface="Arial Narrow" pitchFamily="34" charset="0"/>
              </a:rPr>
              <a:t>: &lt;0.001</a:t>
            </a:r>
          </a:p>
        </p:txBody>
      </p:sp>
      <p:sp>
        <p:nvSpPr>
          <p:cNvPr id="8" name="TextBox 7"/>
          <p:cNvSpPr txBox="1"/>
          <p:nvPr/>
        </p:nvSpPr>
        <p:spPr>
          <a:xfrm>
            <a:off x="2032589" y="6332464"/>
            <a:ext cx="6691619" cy="276999"/>
          </a:xfrm>
          <a:prstGeom prst="rect">
            <a:avLst/>
          </a:prstGeom>
          <a:noFill/>
        </p:spPr>
        <p:txBody>
          <a:bodyPr wrap="square" rtlCol="0">
            <a:spAutoFit/>
          </a:bodyPr>
          <a:lstStyle/>
          <a:p>
            <a:pPr algn="r" fontAlgn="auto">
              <a:spcBef>
                <a:spcPts val="0"/>
              </a:spcBef>
              <a:spcAft>
                <a:spcPts val="0"/>
              </a:spcAft>
            </a:pPr>
            <a:r>
              <a:rPr lang="en-US" sz="1200" dirty="0">
                <a:solidFill>
                  <a:prstClr val="white"/>
                </a:solidFill>
                <a:latin typeface="Arial Narrow" pitchFamily="34" charset="0"/>
              </a:rPr>
              <a:t>Data are on treatment, unadjusted; </a:t>
            </a:r>
            <a:r>
              <a:rPr lang="en-GB" sz="1200" dirty="0" err="1">
                <a:solidFill>
                  <a:prstClr val="white"/>
                </a:solidFill>
                <a:latin typeface="Arial Narrow" pitchFamily="34" charset="0"/>
              </a:rPr>
              <a:t>oGLD</a:t>
            </a:r>
            <a:r>
              <a:rPr lang="en-GB" sz="1200" dirty="0">
                <a:solidFill>
                  <a:prstClr val="white"/>
                </a:solidFill>
                <a:latin typeface="Arial Narrow" pitchFamily="34" charset="0"/>
              </a:rPr>
              <a:t>=other glucose-lowering drug; HR=hazard ratio.</a:t>
            </a:r>
          </a:p>
        </p:txBody>
      </p:sp>
      <p:sp>
        <p:nvSpPr>
          <p:cNvPr id="11" name="Rectangle 10"/>
          <p:cNvSpPr/>
          <p:nvPr/>
        </p:nvSpPr>
        <p:spPr>
          <a:xfrm>
            <a:off x="623154" y="4674643"/>
            <a:ext cx="6183585" cy="4536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nvGrpSpPr>
          <p:cNvPr id="3" name="Group 12"/>
          <p:cNvGrpSpPr/>
          <p:nvPr/>
        </p:nvGrpSpPr>
        <p:grpSpPr>
          <a:xfrm>
            <a:off x="182880" y="152400"/>
            <a:ext cx="2179320" cy="914400"/>
            <a:chOff x="182880" y="228600"/>
            <a:chExt cx="2179320" cy="914400"/>
          </a:xfrm>
        </p:grpSpPr>
        <p:sp>
          <p:nvSpPr>
            <p:cNvPr id="14" name="Rectangle 13"/>
            <p:cNvSpPr/>
            <p:nvPr/>
          </p:nvSpPr>
          <p:spPr>
            <a:xfrm>
              <a:off x="182880" y="228600"/>
              <a:ext cx="2179320"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2" descr="\\SEGBLOGR0111\Clients\AstraZeneca-BMS\Dapagliflozin\LIVE projects\2017 Projects\ACC 2017\ASZGBDP100376_CVD-REAL LB Oral\LOGO CVD-REAL\Log LB presenation.png"/>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308803"/>
              <a:ext cx="1957931" cy="684239"/>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46300969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5444" y="1561723"/>
            <a:ext cx="5890803" cy="4057055"/>
          </a:xfrm>
          <a:prstGeom prst="rect">
            <a:avLst/>
          </a:prstGeom>
        </p:spPr>
      </p:pic>
      <p:sp>
        <p:nvSpPr>
          <p:cNvPr id="2" name="Title 1"/>
          <p:cNvSpPr>
            <a:spLocks noGrp="1"/>
          </p:cNvSpPr>
          <p:nvPr>
            <p:ph type="title"/>
          </p:nvPr>
        </p:nvSpPr>
        <p:spPr>
          <a:xfrm>
            <a:off x="533400" y="319"/>
            <a:ext cx="8229600" cy="1143000"/>
          </a:xfrm>
        </p:spPr>
        <p:txBody>
          <a:bodyPr/>
          <a:lstStyle/>
          <a:p>
            <a:r>
              <a:rPr lang="en-GB" sz="4400" dirty="0"/>
              <a:t>All-Cause Death</a:t>
            </a:r>
          </a:p>
        </p:txBody>
      </p:sp>
      <p:sp>
        <p:nvSpPr>
          <p:cNvPr id="10" name="Rectangle 9"/>
          <p:cNvSpPr/>
          <p:nvPr/>
        </p:nvSpPr>
        <p:spPr>
          <a:xfrm>
            <a:off x="605445" y="4346292"/>
            <a:ext cx="5868970" cy="4536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2" name="TextBox 11"/>
          <p:cNvSpPr txBox="1"/>
          <p:nvPr/>
        </p:nvSpPr>
        <p:spPr>
          <a:xfrm>
            <a:off x="2032589" y="6301984"/>
            <a:ext cx="6691619" cy="276999"/>
          </a:xfrm>
          <a:prstGeom prst="rect">
            <a:avLst/>
          </a:prstGeom>
          <a:noFill/>
        </p:spPr>
        <p:txBody>
          <a:bodyPr wrap="square" rtlCol="0">
            <a:spAutoFit/>
          </a:bodyPr>
          <a:lstStyle/>
          <a:p>
            <a:pPr algn="r" fontAlgn="auto">
              <a:spcBef>
                <a:spcPts val="0"/>
              </a:spcBef>
              <a:spcAft>
                <a:spcPts val="0"/>
              </a:spcAft>
            </a:pPr>
            <a:r>
              <a:rPr lang="en-US" sz="1200" dirty="0">
                <a:solidFill>
                  <a:prstClr val="white"/>
                </a:solidFill>
                <a:latin typeface="Arial Narrow" pitchFamily="34" charset="0"/>
              </a:rPr>
              <a:t>Data are on treatment, unadjusted; </a:t>
            </a:r>
            <a:r>
              <a:rPr lang="en-GB" sz="1200" dirty="0" err="1">
                <a:solidFill>
                  <a:prstClr val="white"/>
                </a:solidFill>
                <a:latin typeface="Arial Narrow" pitchFamily="34" charset="0"/>
              </a:rPr>
              <a:t>oGLD</a:t>
            </a:r>
            <a:r>
              <a:rPr lang="en-GB" sz="1200" dirty="0">
                <a:solidFill>
                  <a:prstClr val="white"/>
                </a:solidFill>
                <a:latin typeface="Arial Narrow" pitchFamily="34" charset="0"/>
              </a:rPr>
              <a:t>=other glucose-lowering drug; HR=hazard ratio.</a:t>
            </a:r>
          </a:p>
        </p:txBody>
      </p:sp>
      <p:sp>
        <p:nvSpPr>
          <p:cNvPr id="14" name="TextBox 13"/>
          <p:cNvSpPr txBox="1"/>
          <p:nvPr/>
        </p:nvSpPr>
        <p:spPr>
          <a:xfrm>
            <a:off x="6917080" y="3911852"/>
            <a:ext cx="1791888" cy="707886"/>
          </a:xfrm>
          <a:prstGeom prst="rect">
            <a:avLst/>
          </a:prstGeom>
          <a:noFill/>
        </p:spPr>
        <p:txBody>
          <a:bodyPr wrap="square" rtlCol="0">
            <a:spAutoFit/>
          </a:bodyPr>
          <a:lstStyle/>
          <a:p>
            <a:pPr algn="ctr" fontAlgn="auto">
              <a:spcBef>
                <a:spcPts val="0"/>
              </a:spcBef>
              <a:spcAft>
                <a:spcPts val="0"/>
              </a:spcAft>
            </a:pPr>
            <a:r>
              <a:rPr lang="en-GB" sz="2000" b="1" dirty="0">
                <a:solidFill>
                  <a:prstClr val="white"/>
                </a:solidFill>
                <a:latin typeface="Arial Narrow" pitchFamily="34" charset="0"/>
              </a:rPr>
              <a:t>Heterogeneity p-value: 0.09</a:t>
            </a:r>
          </a:p>
        </p:txBody>
      </p:sp>
      <p:sp>
        <p:nvSpPr>
          <p:cNvPr id="15" name="Rounded Rectangle 14"/>
          <p:cNvSpPr/>
          <p:nvPr/>
        </p:nvSpPr>
        <p:spPr>
          <a:xfrm>
            <a:off x="6795778" y="2880331"/>
            <a:ext cx="2034492" cy="821356"/>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GB" sz="1400" b="1" dirty="0">
                <a:solidFill>
                  <a:prstClr val="white"/>
                </a:solidFill>
                <a:effectLst>
                  <a:outerShdw blurRad="38100" dist="38100" dir="2700000" algn="tl">
                    <a:srgbClr val="000000">
                      <a:alpha val="43137"/>
                    </a:srgbClr>
                  </a:outerShdw>
                </a:effectLst>
                <a:latin typeface="Arial Narrow" pitchFamily="34" charset="0"/>
              </a:rPr>
              <a:t>P-value for </a:t>
            </a:r>
          </a:p>
          <a:p>
            <a:pPr algn="ctr" fontAlgn="auto">
              <a:spcBef>
                <a:spcPts val="0"/>
              </a:spcBef>
              <a:spcAft>
                <a:spcPts val="0"/>
              </a:spcAft>
            </a:pPr>
            <a:r>
              <a:rPr lang="en-GB" sz="1400" b="1" dirty="0">
                <a:solidFill>
                  <a:prstClr val="white"/>
                </a:solidFill>
                <a:effectLst>
                  <a:outerShdw blurRad="38100" dist="38100" dir="2700000" algn="tl">
                    <a:srgbClr val="000000">
                      <a:alpha val="43137"/>
                    </a:srgbClr>
                  </a:outerShdw>
                </a:effectLst>
                <a:latin typeface="Arial Narrow" pitchFamily="34" charset="0"/>
              </a:rPr>
              <a:t>SGLT2i vs </a:t>
            </a:r>
            <a:r>
              <a:rPr lang="en-GB" sz="1400" b="1" dirty="0" err="1">
                <a:solidFill>
                  <a:prstClr val="white"/>
                </a:solidFill>
                <a:effectLst>
                  <a:outerShdw blurRad="38100" dist="38100" dir="2700000" algn="tl">
                    <a:srgbClr val="000000">
                      <a:alpha val="43137"/>
                    </a:srgbClr>
                  </a:outerShdw>
                </a:effectLst>
                <a:latin typeface="Arial Narrow" pitchFamily="34" charset="0"/>
              </a:rPr>
              <a:t>oGLD</a:t>
            </a:r>
            <a:r>
              <a:rPr lang="en-GB" sz="1400" b="1" dirty="0">
                <a:solidFill>
                  <a:prstClr val="white"/>
                </a:solidFill>
                <a:effectLst>
                  <a:outerShdw blurRad="38100" dist="38100" dir="2700000" algn="tl">
                    <a:srgbClr val="000000">
                      <a:alpha val="43137"/>
                    </a:srgbClr>
                  </a:outerShdw>
                </a:effectLst>
                <a:latin typeface="Arial Narrow" pitchFamily="34" charset="0"/>
              </a:rPr>
              <a:t>: &lt;0.001</a:t>
            </a:r>
          </a:p>
        </p:txBody>
      </p:sp>
      <p:grpSp>
        <p:nvGrpSpPr>
          <p:cNvPr id="4" name="Group 8"/>
          <p:cNvGrpSpPr/>
          <p:nvPr/>
        </p:nvGrpSpPr>
        <p:grpSpPr>
          <a:xfrm>
            <a:off x="182880" y="152400"/>
            <a:ext cx="2179320" cy="914400"/>
            <a:chOff x="182880" y="228600"/>
            <a:chExt cx="2179320" cy="914400"/>
          </a:xfrm>
        </p:grpSpPr>
        <p:sp>
          <p:nvSpPr>
            <p:cNvPr id="11" name="Rectangle 10"/>
            <p:cNvSpPr/>
            <p:nvPr/>
          </p:nvSpPr>
          <p:spPr>
            <a:xfrm>
              <a:off x="182880" y="228600"/>
              <a:ext cx="2179320"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2" descr="\\SEGBLOGR0111\Clients\AstraZeneca-BMS\Dapagliflozin\LIVE projects\2017 Projects\ACC 2017\ASZGBDP100376_CVD-REAL LB Oral\LOGO CVD-REAL\Log LB presenation.png"/>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04800" y="308803"/>
              <a:ext cx="1957931" cy="684239"/>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74427252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77" name="Picture 5" descr="Image3"/>
          <p:cNvPicPr>
            <a:picLocks noChangeAspect="1" noChangeArrowheads="1"/>
          </p:cNvPicPr>
          <p:nvPr/>
        </p:nvPicPr>
        <p:blipFill>
          <a:blip r:embed="rId3"/>
          <a:srcRect/>
          <a:stretch>
            <a:fillRect/>
          </a:stretch>
        </p:blipFill>
        <p:spPr bwMode="auto">
          <a:xfrm>
            <a:off x="1055289" y="417519"/>
            <a:ext cx="838200" cy="831851"/>
          </a:xfrm>
          <a:prstGeom prst="rect">
            <a:avLst/>
          </a:prstGeom>
          <a:noFill/>
          <a:ln w="9525">
            <a:noFill/>
            <a:miter lim="800000"/>
            <a:headEnd/>
            <a:tailEnd/>
          </a:ln>
        </p:spPr>
      </p:pic>
      <p:graphicFrame>
        <p:nvGraphicFramePr>
          <p:cNvPr id="6" name="Chart 5"/>
          <p:cNvGraphicFramePr>
            <a:graphicFrameLocks/>
          </p:cNvGraphicFramePr>
          <p:nvPr>
            <p:extLst>
              <p:ext uri="{D42A27DB-BD31-4B8C-83A1-F6EECF244321}">
                <p14:modId xmlns:p14="http://schemas.microsoft.com/office/powerpoint/2010/main" xmlns="" val="2713161305"/>
              </p:ext>
            </p:extLst>
          </p:nvPr>
        </p:nvGraphicFramePr>
        <p:xfrm>
          <a:off x="1728894" y="1545467"/>
          <a:ext cx="6700727" cy="436593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469384" y="5665191"/>
            <a:ext cx="1685119" cy="369320"/>
          </a:xfrm>
          <a:prstGeom prst="rect">
            <a:avLst/>
          </a:prstGeom>
          <a:noFill/>
        </p:spPr>
        <p:txBody>
          <a:bodyPr wrap="none" lIns="91429" tIns="45714" rIns="91429" bIns="45714" rtlCol="0">
            <a:spAutoFit/>
          </a:bodyPr>
          <a:lstStyle/>
          <a:p>
            <a:pPr defTabSz="914293"/>
            <a:r>
              <a:rPr lang="en-US" dirty="0">
                <a:solidFill>
                  <a:srgbClr val="FFFFFF"/>
                </a:solidFill>
                <a:latin typeface="Arial" pitchFamily="-72" charset="0"/>
                <a:ea typeface="Arial" pitchFamily="-72" charset="0"/>
              </a:rPr>
              <a:t>Months in Trial</a:t>
            </a:r>
          </a:p>
        </p:txBody>
      </p:sp>
      <p:sp>
        <p:nvSpPr>
          <p:cNvPr id="8" name="TextBox 7"/>
          <p:cNvSpPr txBox="1"/>
          <p:nvPr/>
        </p:nvSpPr>
        <p:spPr>
          <a:xfrm>
            <a:off x="254634" y="2728499"/>
            <a:ext cx="1338807" cy="1200316"/>
          </a:xfrm>
          <a:prstGeom prst="rect">
            <a:avLst/>
          </a:prstGeom>
          <a:noFill/>
        </p:spPr>
        <p:txBody>
          <a:bodyPr wrap="none" lIns="91429" tIns="45714" rIns="91429" bIns="45714" rtlCol="0">
            <a:spAutoFit/>
          </a:bodyPr>
          <a:lstStyle/>
          <a:p>
            <a:pPr algn="ctr" defTabSz="914293"/>
            <a:r>
              <a:rPr lang="en-US" dirty="0">
                <a:solidFill>
                  <a:srgbClr val="FFFFFF"/>
                </a:solidFill>
                <a:latin typeface="Arial" pitchFamily="-72" charset="0"/>
                <a:ea typeface="Arial" pitchFamily="-72" charset="0"/>
              </a:rPr>
              <a:t>Cumulative</a:t>
            </a:r>
          </a:p>
          <a:p>
            <a:pPr algn="ctr" defTabSz="914293"/>
            <a:r>
              <a:rPr lang="en-US" dirty="0">
                <a:solidFill>
                  <a:srgbClr val="FFFFFF"/>
                </a:solidFill>
                <a:latin typeface="Arial" pitchFamily="-72" charset="0"/>
                <a:ea typeface="Arial" pitchFamily="-72" charset="0"/>
              </a:rPr>
              <a:t>Event-Free</a:t>
            </a:r>
          </a:p>
          <a:p>
            <a:pPr algn="ctr" defTabSz="914293"/>
            <a:r>
              <a:rPr lang="en-US" dirty="0">
                <a:solidFill>
                  <a:srgbClr val="FFFFFF"/>
                </a:solidFill>
                <a:latin typeface="Arial" pitchFamily="-72" charset="0"/>
                <a:ea typeface="Arial" pitchFamily="-72" charset="0"/>
              </a:rPr>
              <a:t>Survival</a:t>
            </a:r>
          </a:p>
          <a:p>
            <a:pPr algn="ctr" defTabSz="914293"/>
            <a:r>
              <a:rPr lang="en-US" dirty="0">
                <a:solidFill>
                  <a:srgbClr val="FFFFFF"/>
                </a:solidFill>
                <a:latin typeface="Arial" pitchFamily="-72" charset="0"/>
                <a:ea typeface="Arial" pitchFamily="-72" charset="0"/>
              </a:rPr>
              <a:t>Probability</a:t>
            </a:r>
          </a:p>
        </p:txBody>
      </p:sp>
      <p:sp>
        <p:nvSpPr>
          <p:cNvPr id="9" name="Rectangle 8"/>
          <p:cNvSpPr/>
          <p:nvPr/>
        </p:nvSpPr>
        <p:spPr>
          <a:xfrm>
            <a:off x="2885263" y="4021372"/>
            <a:ext cx="3242133" cy="646319"/>
          </a:xfrm>
          <a:prstGeom prst="rect">
            <a:avLst/>
          </a:prstGeom>
        </p:spPr>
        <p:txBody>
          <a:bodyPr wrap="square" lIns="91429" tIns="45714" rIns="91429" bIns="45714">
            <a:spAutoFit/>
          </a:bodyPr>
          <a:lstStyle/>
          <a:p>
            <a:pPr defTabSz="914293"/>
            <a:r>
              <a:rPr lang="en-US" dirty="0">
                <a:solidFill>
                  <a:srgbClr val="FFFFFF"/>
                </a:solidFill>
                <a:latin typeface="Arial" pitchFamily="-72" charset="0"/>
                <a:ea typeface="Arial" pitchFamily="-72" charset="0"/>
              </a:rPr>
              <a:t>HR 0.76 </a:t>
            </a:r>
          </a:p>
          <a:p>
            <a:pPr defTabSz="914293"/>
            <a:r>
              <a:rPr lang="en-US" dirty="0">
                <a:solidFill>
                  <a:srgbClr val="FFFFFF"/>
                </a:solidFill>
                <a:latin typeface="Arial" pitchFamily="-72" charset="0"/>
                <a:ea typeface="Arial" pitchFamily="-72" charset="0"/>
              </a:rPr>
              <a:t>95% CI, 0.62 to 0.93 P=0.007</a:t>
            </a:r>
          </a:p>
        </p:txBody>
      </p:sp>
      <p:sp>
        <p:nvSpPr>
          <p:cNvPr id="10" name="TextBox 9"/>
          <p:cNvSpPr txBox="1"/>
          <p:nvPr/>
        </p:nvSpPr>
        <p:spPr>
          <a:xfrm>
            <a:off x="4519903" y="2107191"/>
            <a:ext cx="1441398" cy="369320"/>
          </a:xfrm>
          <a:prstGeom prst="rect">
            <a:avLst/>
          </a:prstGeom>
          <a:noFill/>
        </p:spPr>
        <p:txBody>
          <a:bodyPr wrap="none" lIns="91429" tIns="45714" rIns="91429" bIns="45714" rtlCol="0">
            <a:spAutoFit/>
          </a:bodyPr>
          <a:lstStyle/>
          <a:p>
            <a:pPr defTabSz="914293"/>
            <a:r>
              <a:rPr lang="en-US" dirty="0">
                <a:solidFill>
                  <a:srgbClr val="8BCFFF"/>
                </a:solidFill>
                <a:latin typeface="Arial" pitchFamily="-72" charset="0"/>
                <a:ea typeface="Arial" pitchFamily="-72" charset="0"/>
              </a:rPr>
              <a:t>Pioglitazone</a:t>
            </a:r>
          </a:p>
        </p:txBody>
      </p:sp>
      <p:sp>
        <p:nvSpPr>
          <p:cNvPr id="11" name="TextBox 10"/>
          <p:cNvSpPr txBox="1"/>
          <p:nvPr/>
        </p:nvSpPr>
        <p:spPr>
          <a:xfrm>
            <a:off x="4802841" y="3369029"/>
            <a:ext cx="1069501" cy="369320"/>
          </a:xfrm>
          <a:prstGeom prst="rect">
            <a:avLst/>
          </a:prstGeom>
          <a:noFill/>
        </p:spPr>
        <p:txBody>
          <a:bodyPr wrap="none" lIns="91429" tIns="45714" rIns="91429" bIns="45714" rtlCol="0">
            <a:spAutoFit/>
          </a:bodyPr>
          <a:lstStyle/>
          <a:p>
            <a:pPr defTabSz="914293"/>
            <a:r>
              <a:rPr lang="en-US" b="1" dirty="0">
                <a:solidFill>
                  <a:srgbClr val="FF0000"/>
                </a:solidFill>
                <a:latin typeface="Arial" pitchFamily="-72" charset="0"/>
                <a:ea typeface="Arial" pitchFamily="-72" charset="0"/>
              </a:rPr>
              <a:t>Placebo</a:t>
            </a:r>
          </a:p>
        </p:txBody>
      </p:sp>
      <p:sp>
        <p:nvSpPr>
          <p:cNvPr id="12" name="Rectangle 11"/>
          <p:cNvSpPr/>
          <p:nvPr/>
        </p:nvSpPr>
        <p:spPr>
          <a:xfrm>
            <a:off x="7193506" y="4222271"/>
            <a:ext cx="1236129" cy="369320"/>
          </a:xfrm>
          <a:prstGeom prst="rect">
            <a:avLst/>
          </a:prstGeom>
        </p:spPr>
        <p:txBody>
          <a:bodyPr wrap="square" lIns="91429" tIns="45714" rIns="91429" bIns="45714">
            <a:spAutoFit/>
          </a:bodyPr>
          <a:lstStyle/>
          <a:p>
            <a:pPr defTabSz="914293"/>
            <a:r>
              <a:rPr lang="en-US" b="1" dirty="0">
                <a:solidFill>
                  <a:srgbClr val="FF0000"/>
                </a:solidFill>
                <a:latin typeface="Arial" pitchFamily="-72" charset="0"/>
                <a:ea typeface="Arial" pitchFamily="-72" charset="0"/>
              </a:rPr>
              <a:t>11.8%*</a:t>
            </a:r>
          </a:p>
        </p:txBody>
      </p:sp>
      <p:sp>
        <p:nvSpPr>
          <p:cNvPr id="13" name="Rectangle 12"/>
          <p:cNvSpPr/>
          <p:nvPr/>
        </p:nvSpPr>
        <p:spPr>
          <a:xfrm>
            <a:off x="7492453" y="3045464"/>
            <a:ext cx="1236129" cy="369320"/>
          </a:xfrm>
          <a:prstGeom prst="rect">
            <a:avLst/>
          </a:prstGeom>
        </p:spPr>
        <p:txBody>
          <a:bodyPr wrap="square" lIns="91429" tIns="45714" rIns="91429" bIns="45714">
            <a:spAutoFit/>
          </a:bodyPr>
          <a:lstStyle/>
          <a:p>
            <a:pPr defTabSz="914293"/>
            <a:r>
              <a:rPr lang="en-US" dirty="0">
                <a:solidFill>
                  <a:srgbClr val="8BCFFF"/>
                </a:solidFill>
                <a:latin typeface="Arial" pitchFamily="-72" charset="0"/>
                <a:ea typeface="Arial" pitchFamily="-72" charset="0"/>
              </a:rPr>
              <a:t>9.0%*</a:t>
            </a:r>
          </a:p>
        </p:txBody>
      </p:sp>
      <p:sp>
        <p:nvSpPr>
          <p:cNvPr id="2" name="TextBox 1"/>
          <p:cNvSpPr txBox="1"/>
          <p:nvPr/>
        </p:nvSpPr>
        <p:spPr>
          <a:xfrm>
            <a:off x="2447916" y="5503992"/>
            <a:ext cx="495300" cy="307777"/>
          </a:xfrm>
          <a:prstGeom prst="rect">
            <a:avLst/>
          </a:prstGeom>
          <a:solidFill>
            <a:schemeClr val="tx2">
              <a:lumMod val="75000"/>
            </a:schemeClr>
          </a:solidFill>
        </p:spPr>
        <p:txBody>
          <a:bodyPr wrap="square" rtlCol="0">
            <a:spAutoFit/>
          </a:bodyPr>
          <a:lstStyle/>
          <a:p>
            <a:pPr defTabSz="456813" fontAlgn="auto">
              <a:spcBef>
                <a:spcPts val="0"/>
              </a:spcBef>
              <a:spcAft>
                <a:spcPts val="0"/>
              </a:spcAft>
            </a:pPr>
            <a:r>
              <a:rPr lang="en-US" sz="1400" dirty="0">
                <a:solidFill>
                  <a:srgbClr val="FFFFFF"/>
                </a:solidFill>
                <a:latin typeface="Arial"/>
                <a:ea typeface="Arial"/>
              </a:rPr>
              <a:t>0</a:t>
            </a:r>
          </a:p>
        </p:txBody>
      </p:sp>
      <p:sp>
        <p:nvSpPr>
          <p:cNvPr id="3" name="Rectangle 2"/>
          <p:cNvSpPr/>
          <p:nvPr/>
        </p:nvSpPr>
        <p:spPr>
          <a:xfrm>
            <a:off x="6871741" y="4791643"/>
            <a:ext cx="2172245" cy="307777"/>
          </a:xfrm>
          <a:prstGeom prst="rect">
            <a:avLst/>
          </a:prstGeom>
        </p:spPr>
        <p:txBody>
          <a:bodyPr wrap="square">
            <a:spAutoFit/>
          </a:bodyPr>
          <a:lstStyle/>
          <a:p>
            <a:pPr fontAlgn="auto">
              <a:spcBef>
                <a:spcPts val="0"/>
              </a:spcBef>
              <a:spcAft>
                <a:spcPts val="0"/>
              </a:spcAft>
            </a:pPr>
            <a:r>
              <a:rPr lang="en-US" sz="1400" dirty="0">
                <a:solidFill>
                  <a:srgbClr val="FFFFFF"/>
                </a:solidFill>
                <a:latin typeface="Arial" pitchFamily="-72" charset="0"/>
                <a:ea typeface="Arial" pitchFamily="-72" charset="0"/>
              </a:rPr>
              <a:t>*cumulative event rates</a:t>
            </a:r>
            <a:endParaRPr lang="en-US" sz="1400" dirty="0">
              <a:solidFill>
                <a:srgbClr val="FFFFFF"/>
              </a:solidFill>
              <a:latin typeface="Arial"/>
            </a:endParaRPr>
          </a:p>
        </p:txBody>
      </p:sp>
      <p:sp>
        <p:nvSpPr>
          <p:cNvPr id="4" name="Title 3"/>
          <p:cNvSpPr>
            <a:spLocks noGrp="1"/>
          </p:cNvSpPr>
          <p:nvPr>
            <p:ph type="title"/>
          </p:nvPr>
        </p:nvSpPr>
        <p:spPr>
          <a:xfrm>
            <a:off x="671520" y="246063"/>
            <a:ext cx="7829550" cy="1143000"/>
          </a:xfrm>
        </p:spPr>
        <p:txBody>
          <a:bodyPr/>
          <a:lstStyle/>
          <a:p>
            <a:r>
              <a:rPr lang="en-US" dirty="0" smtClean="0"/>
              <a:t>IRIS Primary </a:t>
            </a:r>
            <a:r>
              <a:rPr lang="en-US" dirty="0"/>
              <a:t>Outcome</a:t>
            </a:r>
            <a:endParaRPr lang="en-GB" dirty="0"/>
          </a:p>
        </p:txBody>
      </p:sp>
      <p:sp>
        <p:nvSpPr>
          <p:cNvPr id="17" name="Rectangle 16"/>
          <p:cNvSpPr/>
          <p:nvPr/>
        </p:nvSpPr>
        <p:spPr>
          <a:xfrm>
            <a:off x="5166472" y="6279680"/>
            <a:ext cx="3877514" cy="523208"/>
          </a:xfrm>
          <a:prstGeom prst="rect">
            <a:avLst/>
          </a:prstGeom>
        </p:spPr>
        <p:txBody>
          <a:bodyPr wrap="none" lIns="91429" tIns="45714" rIns="91429" bIns="45714">
            <a:spAutoFit/>
          </a:bodyPr>
          <a:lstStyle/>
          <a:p>
            <a:pPr algn="r" defTabSz="913737"/>
            <a:r>
              <a:rPr lang="en-US" sz="1400" dirty="0" err="1">
                <a:solidFill>
                  <a:srgbClr val="FFC000"/>
                </a:solidFill>
              </a:rPr>
              <a:t>Kernan</a:t>
            </a:r>
            <a:r>
              <a:rPr lang="en-US" sz="1400" dirty="0">
                <a:solidFill>
                  <a:srgbClr val="FFC000"/>
                </a:solidFill>
              </a:rPr>
              <a:t> WN et al. N </a:t>
            </a:r>
            <a:r>
              <a:rPr lang="en-US" sz="1400" dirty="0" err="1">
                <a:solidFill>
                  <a:srgbClr val="FFC000"/>
                </a:solidFill>
              </a:rPr>
              <a:t>Engl</a:t>
            </a:r>
            <a:r>
              <a:rPr lang="en-US" sz="1400" dirty="0">
                <a:solidFill>
                  <a:srgbClr val="FFC000"/>
                </a:solidFill>
              </a:rPr>
              <a:t> J Med, </a:t>
            </a:r>
            <a:r>
              <a:rPr lang="en-US" sz="1400" dirty="0" err="1">
                <a:solidFill>
                  <a:srgbClr val="FFC000"/>
                </a:solidFill>
              </a:rPr>
              <a:t>epub</a:t>
            </a:r>
            <a:r>
              <a:rPr lang="en-US" sz="1400" dirty="0">
                <a:solidFill>
                  <a:srgbClr val="FFC000"/>
                </a:solidFill>
              </a:rPr>
              <a:t> Feb 17, 2016 </a:t>
            </a:r>
          </a:p>
          <a:p>
            <a:pPr algn="r" defTabSz="913737"/>
            <a:r>
              <a:rPr lang="en-US" sz="1400" dirty="0">
                <a:solidFill>
                  <a:srgbClr val="FFC000"/>
                </a:solidFill>
              </a:rPr>
              <a:t>DOI: 10.1056/NEJMoa1506930</a:t>
            </a:r>
          </a:p>
        </p:txBody>
      </p:sp>
    </p:spTree>
    <p:extLst>
      <p:ext uri="{BB962C8B-B14F-4D97-AF65-F5344CB8AC3E}">
        <p14:creationId xmlns:p14="http://schemas.microsoft.com/office/powerpoint/2010/main" xmlns="" val="1586701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a:spLocks noGrp="1"/>
          </p:cNvSpPr>
          <p:nvPr>
            <p:ph type="title"/>
          </p:nvPr>
        </p:nvSpPr>
        <p:spPr>
          <a:xfrm>
            <a:off x="457200" y="94759"/>
            <a:ext cx="8229600" cy="1143000"/>
          </a:xfrm>
          <a:prstGeom prst="rect">
            <a:avLst/>
          </a:prstGeom>
        </p:spPr>
        <p:txBody>
          <a:bodyPr/>
          <a:lstStyle/>
          <a:p>
            <a:r>
              <a:rPr lang="en-GB" dirty="0"/>
              <a:t>LEADER Trial: Primary </a:t>
            </a:r>
            <a:r>
              <a:rPr lang="en-GB" dirty="0" smtClean="0"/>
              <a:t>Outcomes</a:t>
            </a:r>
            <a:endParaRPr lang="en-GB" sz="3200" b="0" dirty="0"/>
          </a:p>
        </p:txBody>
      </p:sp>
      <p:sp>
        <p:nvSpPr>
          <p:cNvPr id="17" name="TextBox 16"/>
          <p:cNvSpPr txBox="1"/>
          <p:nvPr/>
        </p:nvSpPr>
        <p:spPr>
          <a:xfrm>
            <a:off x="809470" y="5670436"/>
            <a:ext cx="7970901" cy="767232"/>
          </a:xfrm>
          <a:prstGeom prst="roundRect">
            <a:avLst>
              <a:gd name="adj" fmla="val 7346"/>
            </a:avLst>
          </a:prstGeom>
          <a:noFill/>
          <a:ln>
            <a:noFill/>
          </a:ln>
        </p:spPr>
        <p:txBody>
          <a:bodyPr wrap="square" lIns="91434" tIns="45717" rIns="91434" bIns="45717" rtlCol="0" anchor="b" anchorCtr="0">
            <a:spAutoFit/>
          </a:bodyPr>
          <a:lstStyle/>
          <a:p>
            <a:pPr defTabSz="913937" fontAlgn="auto">
              <a:spcBef>
                <a:spcPts val="0"/>
              </a:spcBef>
              <a:spcAft>
                <a:spcPts val="0"/>
              </a:spcAft>
            </a:pPr>
            <a:r>
              <a:rPr lang="en-GB" sz="1400" dirty="0">
                <a:solidFill>
                  <a:prstClr val="white"/>
                </a:solidFill>
                <a:latin typeface="Calibri"/>
              </a:rPr>
              <a:t>The cumulative incidences were estimated with the use of the Kaplan–Meier method, and the hazard ratios with the use of the Cox proportional-hazard regression model. The data analyses are truncated at 54 months, because less than 10% of the patients had an observation time beyond 54 months.</a:t>
            </a:r>
            <a:r>
              <a:rPr lang="en-GB" sz="1400" dirty="0">
                <a:solidFill>
                  <a:prstClr val="white"/>
                </a:solidFill>
                <a:latin typeface="Calibri"/>
                <a:cs typeface="Arial" panose="020B0604020202020204" pitchFamily="34" charset="0"/>
              </a:rPr>
              <a:t> </a:t>
            </a:r>
          </a:p>
        </p:txBody>
      </p:sp>
      <p:sp>
        <p:nvSpPr>
          <p:cNvPr id="18" name="TextBox 17"/>
          <p:cNvSpPr txBox="1"/>
          <p:nvPr/>
        </p:nvSpPr>
        <p:spPr>
          <a:xfrm>
            <a:off x="2016028" y="6446455"/>
            <a:ext cx="6963082" cy="351603"/>
          </a:xfrm>
          <a:prstGeom prst="roundRect">
            <a:avLst>
              <a:gd name="adj" fmla="val 7346"/>
            </a:avLst>
          </a:prstGeom>
          <a:noFill/>
          <a:ln>
            <a:noFill/>
          </a:ln>
        </p:spPr>
        <p:txBody>
          <a:bodyPr wrap="square" lIns="91394" tIns="45697" rIns="91394" bIns="45697" rtlCol="0" anchor="b" anchorCtr="0">
            <a:spAutoFit/>
          </a:bodyPr>
          <a:lstStyle/>
          <a:p>
            <a:pPr algn="r" defTabSz="913937" fontAlgn="auto">
              <a:spcBef>
                <a:spcPts val="0"/>
              </a:spcBef>
              <a:spcAft>
                <a:spcPts val="0"/>
              </a:spcAft>
            </a:pPr>
            <a:r>
              <a:rPr lang="en-GB" sz="1600" dirty="0" smtClean="0">
                <a:solidFill>
                  <a:srgbClr val="FFC000"/>
                </a:solidFill>
              </a:rPr>
              <a:t>Marso  SP et al, NEJM, 2016</a:t>
            </a:r>
            <a:endParaRPr lang="en-GB" sz="1600" dirty="0">
              <a:solidFill>
                <a:srgbClr val="FFC000"/>
              </a:solidFill>
            </a:endParaRPr>
          </a:p>
        </p:txBody>
      </p:sp>
      <p:sp>
        <p:nvSpPr>
          <p:cNvPr id="19" name="Rectangle 18"/>
          <p:cNvSpPr/>
          <p:nvPr/>
        </p:nvSpPr>
        <p:spPr>
          <a:xfrm>
            <a:off x="350808" y="1133405"/>
            <a:ext cx="4572000" cy="830997"/>
          </a:xfrm>
          <a:prstGeom prst="rect">
            <a:avLst/>
          </a:prstGeom>
        </p:spPr>
        <p:txBody>
          <a:bodyPr>
            <a:spAutoFit/>
          </a:bodyPr>
          <a:lstStyle/>
          <a:p>
            <a:pPr algn="ctr"/>
            <a:r>
              <a:rPr lang="en-GB" sz="2400" dirty="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CV </a:t>
            </a:r>
            <a:r>
              <a:rPr lang="en-GB" sz="2400" dirty="0" smtClean="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Death</a:t>
            </a:r>
            <a:r>
              <a:rPr lang="en-GB" sz="2400" dirty="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 </a:t>
            </a:r>
            <a:r>
              <a:rPr lang="en-GB" sz="2400" dirty="0" smtClean="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Non-fatal MI</a:t>
            </a:r>
            <a:br>
              <a:rPr lang="en-GB" sz="2400" dirty="0" smtClean="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br>
            <a:r>
              <a:rPr lang="en-GB" sz="2400" dirty="0" smtClean="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or Non-fatal Stroke</a:t>
            </a:r>
            <a:endParaRPr lang="en-GB" dirty="0">
              <a:solidFill>
                <a:prstClr val="black"/>
              </a:solidFill>
            </a:endParaRPr>
          </a:p>
        </p:txBody>
      </p:sp>
      <p:sp>
        <p:nvSpPr>
          <p:cNvPr id="20" name="Rectangle 19"/>
          <p:cNvSpPr/>
          <p:nvPr/>
        </p:nvSpPr>
        <p:spPr>
          <a:xfrm>
            <a:off x="6187603" y="1318071"/>
            <a:ext cx="1742557" cy="461665"/>
          </a:xfrm>
          <a:prstGeom prst="rect">
            <a:avLst/>
          </a:prstGeom>
        </p:spPr>
        <p:txBody>
          <a:bodyPr wrap="square">
            <a:spAutoFit/>
          </a:bodyPr>
          <a:lstStyle/>
          <a:p>
            <a:pPr algn="ctr"/>
            <a:r>
              <a:rPr lang="en-GB" sz="2400" dirty="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CV </a:t>
            </a:r>
            <a:r>
              <a:rPr lang="en-GB" sz="2400" dirty="0" smtClean="0">
                <a:solidFill>
                  <a:srgbClr val="FFCC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Death</a:t>
            </a:r>
            <a:endParaRPr lang="en-GB" dirty="0">
              <a:solidFill>
                <a:prstClr val="black"/>
              </a:solidFill>
            </a:endParaRPr>
          </a:p>
        </p:txBody>
      </p:sp>
      <p:pic>
        <p:nvPicPr>
          <p:cNvPr id="21" name="Picture 20" descr="LEADER remake.wmf"/>
          <p:cNvPicPr>
            <a:picLocks noChangeAspect="1"/>
          </p:cNvPicPr>
          <p:nvPr/>
        </p:nvPicPr>
        <p:blipFill>
          <a:blip r:embed="rId3"/>
          <a:stretch>
            <a:fillRect/>
          </a:stretch>
        </p:blipFill>
        <p:spPr>
          <a:xfrm>
            <a:off x="322290" y="2027387"/>
            <a:ext cx="8551890" cy="3467776"/>
          </a:xfrm>
          <a:prstGeom prst="rect">
            <a:avLst/>
          </a:prstGeom>
        </p:spPr>
      </p:pic>
    </p:spTree>
    <p:extLst>
      <p:ext uri="{BB962C8B-B14F-4D97-AF65-F5344CB8AC3E}">
        <p14:creationId xmlns:p14="http://schemas.microsoft.com/office/powerpoint/2010/main" xmlns="" val="32940298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01"/>
            <a:ext cx="8229600" cy="622005"/>
          </a:xfrm>
        </p:spPr>
        <p:txBody>
          <a:bodyPr/>
          <a:lstStyle/>
          <a:p>
            <a:r>
              <a:rPr lang="en-US" dirty="0" smtClean="0"/>
              <a:t>SUSTAIN 6: CV Outcomes</a:t>
            </a:r>
            <a:endParaRPr lang="en-US" dirty="0"/>
          </a:p>
        </p:txBody>
      </p:sp>
      <p:sp>
        <p:nvSpPr>
          <p:cNvPr id="4" name="TextBox 3"/>
          <p:cNvSpPr txBox="1"/>
          <p:nvPr/>
        </p:nvSpPr>
        <p:spPr>
          <a:xfrm>
            <a:off x="1932002" y="6416475"/>
            <a:ext cx="6963082" cy="351603"/>
          </a:xfrm>
          <a:prstGeom prst="roundRect">
            <a:avLst>
              <a:gd name="adj" fmla="val 7346"/>
            </a:avLst>
          </a:prstGeom>
          <a:noFill/>
          <a:ln>
            <a:noFill/>
          </a:ln>
        </p:spPr>
        <p:txBody>
          <a:bodyPr wrap="square" lIns="91394" tIns="45697" rIns="91394" bIns="45697" rtlCol="0" anchor="b" anchorCtr="0">
            <a:spAutoFit/>
          </a:bodyPr>
          <a:lstStyle/>
          <a:p>
            <a:pPr algn="r" defTabSz="913737"/>
            <a:r>
              <a:rPr lang="en-GB" sz="1600" dirty="0" smtClean="0">
                <a:solidFill>
                  <a:srgbClr val="FFC000"/>
                </a:solidFill>
              </a:rPr>
              <a:t>Marso  SP et al, NEJM, 2016</a:t>
            </a:r>
            <a:endParaRPr lang="en-GB" sz="1600" dirty="0">
              <a:solidFill>
                <a:srgbClr val="FFC000"/>
              </a:solidFill>
            </a:endParaRPr>
          </a:p>
        </p:txBody>
      </p:sp>
      <p:pic>
        <p:nvPicPr>
          <p:cNvPr id="5" name="Picture 4" descr="SUSTAIN.wmf"/>
          <p:cNvPicPr>
            <a:picLocks noChangeAspect="1"/>
          </p:cNvPicPr>
          <p:nvPr/>
        </p:nvPicPr>
        <p:blipFill>
          <a:blip r:embed="rId3"/>
          <a:stretch>
            <a:fillRect/>
          </a:stretch>
        </p:blipFill>
        <p:spPr>
          <a:xfrm>
            <a:off x="542929" y="835076"/>
            <a:ext cx="8097860" cy="54759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DA-EASD PS Update 2015_Manag Hypergly T2DM_full_DO NOT POST 33.pdf"/>
          <p:cNvPicPr>
            <a:picLocks noChangeAspect="1"/>
          </p:cNvPicPr>
          <p:nvPr/>
        </p:nvPicPr>
        <p:blipFill>
          <a:blip r:embed="rId3">
            <a:extLst>
              <a:ext uri="{28A0092B-C50C-407E-A947-70E740481C1C}">
                <a14:useLocalDpi xmlns:a14="http://schemas.microsoft.com/office/drawing/2010/main" xmlns="" val="0"/>
              </a:ext>
            </a:extLst>
          </a:blip>
          <a:srcRect l="4000" b="13111"/>
          <a:stretch>
            <a:fillRect/>
          </a:stretch>
        </p:blipFill>
        <p:spPr>
          <a:xfrm>
            <a:off x="192024" y="826008"/>
            <a:ext cx="8778240" cy="5958840"/>
          </a:xfrm>
          <a:prstGeom prst="rect">
            <a:avLst/>
          </a:prstGeom>
        </p:spPr>
      </p:pic>
      <p:sp>
        <p:nvSpPr>
          <p:cNvPr id="3" name="Rectangle 2"/>
          <p:cNvSpPr txBox="1">
            <a:spLocks noChangeArrowheads="1"/>
          </p:cNvSpPr>
          <p:nvPr/>
        </p:nvSpPr>
        <p:spPr>
          <a:xfrm>
            <a:off x="512066" y="54864"/>
            <a:ext cx="8092441" cy="71323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nSpc>
                <a:spcPct val="80000"/>
              </a:lnSpc>
            </a:pPr>
            <a:r>
              <a:rPr lang="en-US" sz="2800" spc="-110" dirty="0" smtClean="0">
                <a:solidFill>
                  <a:srgbClr val="FFC000"/>
                </a:solidFill>
                <a:latin typeface="Times New Roman" pitchFamily="18" charset="0"/>
                <a:cs typeface="Times New Roman" pitchFamily="18" charset="0"/>
              </a:rPr>
              <a:t>ADA</a:t>
            </a:r>
            <a:r>
              <a:rPr lang="en-US" sz="2800" spc="-110" dirty="0">
                <a:solidFill>
                  <a:srgbClr val="FFC000"/>
                </a:solidFill>
                <a:latin typeface="Times New Roman" pitchFamily="18" charset="0"/>
                <a:cs typeface="Times New Roman" pitchFamily="18" charset="0"/>
              </a:rPr>
              <a:t>-EASD Position </a:t>
            </a:r>
            <a:r>
              <a:rPr lang="en-US" sz="2800" spc="-110" dirty="0" smtClean="0">
                <a:solidFill>
                  <a:srgbClr val="FFC000"/>
                </a:solidFill>
                <a:latin typeface="Times New Roman" pitchFamily="18" charset="0"/>
                <a:cs typeface="Times New Roman" pitchFamily="18" charset="0"/>
              </a:rPr>
              <a:t>Statement: Managing Hyperglycemia in Type 2 Diabetes -  2015 Update</a:t>
            </a:r>
            <a:endParaRPr lang="en-US" sz="2800" spc="-110" dirty="0">
              <a:solidFill>
                <a:srgbClr val="FFC000"/>
              </a:solidFill>
              <a:latin typeface="Times New Roman" pitchFamily="18" charset="0"/>
              <a:ea typeface="Calibri" charset="0"/>
              <a:cs typeface="Times New Roman" pitchFamily="18" charset="0"/>
            </a:endParaRPr>
          </a:p>
        </p:txBody>
      </p:sp>
      <p:sp>
        <p:nvSpPr>
          <p:cNvPr id="4" name="Rectangle 3"/>
          <p:cNvSpPr/>
          <p:nvPr/>
        </p:nvSpPr>
        <p:spPr>
          <a:xfrm>
            <a:off x="192024" y="6464812"/>
            <a:ext cx="8791200" cy="320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000">
              <a:solidFill>
                <a:prstClr val="white"/>
              </a:solidFill>
              <a:latin typeface="Calibri"/>
            </a:endParaRPr>
          </a:p>
        </p:txBody>
      </p:sp>
      <p:sp>
        <p:nvSpPr>
          <p:cNvPr id="5" name="Rectangle 4"/>
          <p:cNvSpPr/>
          <p:nvPr/>
        </p:nvSpPr>
        <p:spPr>
          <a:xfrm>
            <a:off x="512064" y="5017011"/>
            <a:ext cx="6096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000">
              <a:solidFill>
                <a:prstClr val="white"/>
              </a:solidFill>
              <a:latin typeface="Calibri"/>
            </a:endParaRPr>
          </a:p>
        </p:txBody>
      </p:sp>
      <p:grpSp>
        <p:nvGrpSpPr>
          <p:cNvPr id="8" name="Group 18"/>
          <p:cNvGrpSpPr/>
          <p:nvPr/>
        </p:nvGrpSpPr>
        <p:grpSpPr>
          <a:xfrm>
            <a:off x="1667764" y="1448309"/>
            <a:ext cx="7105650" cy="5016500"/>
            <a:chOff x="1841500" y="1384300"/>
            <a:chExt cx="7105650" cy="5016500"/>
          </a:xfrm>
        </p:grpSpPr>
        <p:cxnSp>
          <p:nvCxnSpPr>
            <p:cNvPr id="7" name="Straight Arrow Connector 6"/>
            <p:cNvCxnSpPr/>
            <p:nvPr/>
          </p:nvCxnSpPr>
          <p:spPr>
            <a:xfrm>
              <a:off x="5410200" y="1384300"/>
              <a:ext cx="0" cy="863600"/>
            </a:xfrm>
            <a:prstGeom prst="straightConnector1">
              <a:avLst/>
            </a:prstGeom>
            <a:ln w="117475" cmpd="sng">
              <a:gradFill flip="none" rotWithShape="1">
                <a:gsLst>
                  <a:gs pos="0">
                    <a:srgbClr val="FF0000"/>
                  </a:gs>
                  <a:gs pos="100000">
                    <a:srgbClr val="FFFFFF"/>
                  </a:gs>
                </a:gsLst>
                <a:path path="shape">
                  <a:fillToRect l="50000" t="50000" r="50000" b="50000"/>
                </a:path>
                <a:tileRect/>
              </a:gradFill>
              <a:tailEnd type="arrow"/>
            </a:ln>
            <a:effectLst>
              <a:glow rad="203200">
                <a:schemeClr val="bg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841500" y="2540000"/>
              <a:ext cx="7073900" cy="1409700"/>
            </a:xfrm>
            <a:prstGeom prst="roundRect">
              <a:avLst/>
            </a:prstGeom>
            <a:noFill/>
            <a:ln w="114300">
              <a:solidFill>
                <a:srgbClr val="FF0000"/>
              </a:solidFill>
            </a:ln>
            <a:effectLst>
              <a:glow rad="203200">
                <a:schemeClr val="bg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873250" y="4394200"/>
              <a:ext cx="7073900" cy="2006600"/>
            </a:xfrm>
            <a:prstGeom prst="roundRect">
              <a:avLst/>
            </a:prstGeom>
            <a:noFill/>
            <a:ln w="114300">
              <a:solidFill>
                <a:srgbClr val="FF0000"/>
              </a:solidFill>
            </a:ln>
            <a:effectLst>
              <a:glow rad="203200">
                <a:schemeClr val="bg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5397500" y="3721100"/>
              <a:ext cx="0" cy="863600"/>
            </a:xfrm>
            <a:prstGeom prst="straightConnector1">
              <a:avLst/>
            </a:prstGeom>
            <a:ln w="117475" cmpd="sng">
              <a:gradFill flip="none" rotWithShape="1">
                <a:gsLst>
                  <a:gs pos="0">
                    <a:srgbClr val="FF0000"/>
                  </a:gs>
                  <a:gs pos="100000">
                    <a:srgbClr val="FFFFFF"/>
                  </a:gs>
                </a:gsLst>
                <a:path path="shape">
                  <a:fillToRect l="50000" t="50000" r="50000" b="50000"/>
                </a:path>
                <a:tileRect/>
              </a:gradFill>
              <a:tailEnd type="arrow"/>
            </a:ln>
            <a:effectLst>
              <a:glow rad="203200">
                <a:schemeClr val="bg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p:nvPr/>
        </p:nvGrpSpPr>
        <p:grpSpPr>
          <a:xfrm>
            <a:off x="1832865" y="4181213"/>
            <a:ext cx="6783442" cy="289695"/>
            <a:chOff x="2006600" y="4117212"/>
            <a:chExt cx="6783442" cy="289696"/>
          </a:xfrm>
        </p:grpSpPr>
        <p:sp>
          <p:nvSpPr>
            <p:cNvPr id="20" name="TextBox 19"/>
            <p:cNvSpPr txBox="1"/>
            <p:nvPr/>
          </p:nvSpPr>
          <p:spPr>
            <a:xfrm>
              <a:off x="2006600" y="4124522"/>
              <a:ext cx="1061509" cy="277000"/>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21" name="TextBox 20"/>
            <p:cNvSpPr txBox="1"/>
            <p:nvPr/>
          </p:nvSpPr>
          <p:spPr>
            <a:xfrm>
              <a:off x="3131133" y="4129908"/>
              <a:ext cx="1061509" cy="277000"/>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22" name="TextBox 21"/>
            <p:cNvSpPr txBox="1"/>
            <p:nvPr/>
          </p:nvSpPr>
          <p:spPr>
            <a:xfrm>
              <a:off x="4285667" y="4124533"/>
              <a:ext cx="1061509" cy="277000"/>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23" name="TextBox 22"/>
            <p:cNvSpPr txBox="1"/>
            <p:nvPr/>
          </p:nvSpPr>
          <p:spPr>
            <a:xfrm>
              <a:off x="5549900" y="4117212"/>
              <a:ext cx="1061509" cy="277000"/>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24" name="TextBox 23"/>
            <p:cNvSpPr txBox="1"/>
            <p:nvPr/>
          </p:nvSpPr>
          <p:spPr>
            <a:xfrm>
              <a:off x="6598233" y="4129908"/>
              <a:ext cx="1061509" cy="277000"/>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25" name="TextBox 24"/>
            <p:cNvSpPr txBox="1"/>
            <p:nvPr/>
          </p:nvSpPr>
          <p:spPr>
            <a:xfrm>
              <a:off x="7728533" y="4129908"/>
              <a:ext cx="1061509" cy="277000"/>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grpSp>
      <p:grpSp>
        <p:nvGrpSpPr>
          <p:cNvPr id="12" name="Group 33"/>
          <p:cNvGrpSpPr/>
          <p:nvPr/>
        </p:nvGrpSpPr>
        <p:grpSpPr>
          <a:xfrm>
            <a:off x="1832865" y="2331932"/>
            <a:ext cx="6783442" cy="282380"/>
            <a:chOff x="2006600" y="2267922"/>
            <a:chExt cx="6783442" cy="282380"/>
          </a:xfrm>
        </p:grpSpPr>
        <p:sp>
          <p:nvSpPr>
            <p:cNvPr id="28" name="TextBox 27"/>
            <p:cNvSpPr txBox="1"/>
            <p:nvPr/>
          </p:nvSpPr>
          <p:spPr>
            <a:xfrm>
              <a:off x="2006600" y="2267922"/>
              <a:ext cx="1061509" cy="276999"/>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29" name="TextBox 28"/>
            <p:cNvSpPr txBox="1"/>
            <p:nvPr/>
          </p:nvSpPr>
          <p:spPr>
            <a:xfrm>
              <a:off x="3131133" y="2273303"/>
              <a:ext cx="1061509" cy="276999"/>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30" name="TextBox 29"/>
            <p:cNvSpPr txBox="1"/>
            <p:nvPr/>
          </p:nvSpPr>
          <p:spPr>
            <a:xfrm>
              <a:off x="4285667" y="2267922"/>
              <a:ext cx="1061509" cy="276999"/>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31" name="TextBox 30"/>
            <p:cNvSpPr txBox="1"/>
            <p:nvPr/>
          </p:nvSpPr>
          <p:spPr>
            <a:xfrm>
              <a:off x="5549900" y="2270125"/>
              <a:ext cx="1061509" cy="276999"/>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32" name="TextBox 31"/>
            <p:cNvSpPr txBox="1"/>
            <p:nvPr/>
          </p:nvSpPr>
          <p:spPr>
            <a:xfrm>
              <a:off x="6598233" y="2273301"/>
              <a:ext cx="1061509" cy="276999"/>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sp>
          <p:nvSpPr>
            <p:cNvPr id="33" name="TextBox 32"/>
            <p:cNvSpPr txBox="1"/>
            <p:nvPr/>
          </p:nvSpPr>
          <p:spPr>
            <a:xfrm>
              <a:off x="7728533" y="2273301"/>
              <a:ext cx="1061509" cy="276999"/>
            </a:xfrm>
            <a:prstGeom prst="rect">
              <a:avLst/>
            </a:prstGeom>
            <a:noFill/>
          </p:spPr>
          <p:txBody>
            <a:bodyPr wrap="none" rtlCol="0">
              <a:spAutoFit/>
            </a:bodyPr>
            <a:lstStyle/>
            <a:p>
              <a:r>
                <a:rPr lang="en-US" sz="1200" b="1" dirty="0" smtClean="0">
                  <a:latin typeface="Aria;"/>
                  <a:cs typeface="Aria;"/>
                </a:rPr>
                <a:t>Metformin +</a:t>
              </a:r>
              <a:endParaRPr lang="en-US" sz="1200" b="1" dirty="0">
                <a:latin typeface="Aria;"/>
                <a:cs typeface="Aria;"/>
              </a:endParaRPr>
            </a:p>
          </p:txBody>
        </p:sp>
      </p:grpSp>
      <p:sp>
        <p:nvSpPr>
          <p:cNvPr id="6" name="TextBox 5"/>
          <p:cNvSpPr txBox="1"/>
          <p:nvPr/>
        </p:nvSpPr>
        <p:spPr>
          <a:xfrm>
            <a:off x="2670556" y="6502918"/>
            <a:ext cx="5933948" cy="307777"/>
          </a:xfrm>
          <a:prstGeom prst="rect">
            <a:avLst/>
          </a:prstGeom>
          <a:noFill/>
        </p:spPr>
        <p:txBody>
          <a:bodyPr wrap="square" rtlCol="0">
            <a:spAutoFit/>
          </a:bodyPr>
          <a:lstStyle/>
          <a:p>
            <a:r>
              <a:rPr lang="en-US" sz="1400" dirty="0" smtClean="0">
                <a:latin typeface="Arial"/>
                <a:cs typeface="Arial"/>
              </a:rPr>
              <a:t> Diabetes Care 2015;38:140		</a:t>
            </a:r>
            <a:r>
              <a:rPr lang="en-US" sz="1400" dirty="0" err="1" smtClean="0">
                <a:latin typeface="Arial"/>
                <a:cs typeface="Arial"/>
              </a:rPr>
              <a:t>Diabetologia</a:t>
            </a:r>
            <a:r>
              <a:rPr lang="en-US" sz="1400" dirty="0" smtClean="0">
                <a:latin typeface="Arial"/>
                <a:cs typeface="Arial"/>
              </a:rPr>
              <a:t> 2015;58:429</a:t>
            </a:r>
            <a:endParaRPr lang="en-US" sz="1400" dirty="0">
              <a:latin typeface="Arial"/>
              <a:cs typeface="Arial"/>
            </a:endParaRPr>
          </a:p>
        </p:txBody>
      </p:sp>
    </p:spTree>
    <p:extLst>
      <p:ext uri="{BB962C8B-B14F-4D97-AF65-F5344CB8AC3E}">
        <p14:creationId xmlns:p14="http://schemas.microsoft.com/office/powerpoint/2010/main" xmlns="" val="30242084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53" y="176980"/>
            <a:ext cx="8629096" cy="1143000"/>
          </a:xfrm>
        </p:spPr>
        <p:txBody>
          <a:bodyPr/>
          <a:lstStyle/>
          <a:p>
            <a:r>
              <a:rPr lang="en-US" sz="3600" dirty="0" smtClean="0"/>
              <a:t>New Paradigm for Managing Blood Glucose in Type 2 Diabetes</a:t>
            </a:r>
            <a:endParaRPr lang="en-US" sz="3600" dirty="0"/>
          </a:p>
        </p:txBody>
      </p:sp>
      <p:grpSp>
        <p:nvGrpSpPr>
          <p:cNvPr id="3" name="Group 61"/>
          <p:cNvGrpSpPr/>
          <p:nvPr/>
        </p:nvGrpSpPr>
        <p:grpSpPr>
          <a:xfrm>
            <a:off x="-24320" y="2162349"/>
            <a:ext cx="9169634" cy="598719"/>
            <a:chOff x="-24321" y="2020295"/>
            <a:chExt cx="9169633" cy="598718"/>
          </a:xfrm>
          <a:effectLst>
            <a:outerShdw blurRad="50800" dist="38100" dir="2700000" algn="tl" rotWithShape="0">
              <a:prstClr val="black">
                <a:alpha val="40000"/>
              </a:prstClr>
            </a:outerShdw>
          </a:effectLst>
        </p:grpSpPr>
        <p:sp>
          <p:nvSpPr>
            <p:cNvPr id="53" name="Rectangle 52"/>
            <p:cNvSpPr/>
            <p:nvPr/>
          </p:nvSpPr>
          <p:spPr>
            <a:xfrm>
              <a:off x="25829" y="2032947"/>
              <a:ext cx="1117172"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4" name="Rectangle 53"/>
            <p:cNvSpPr/>
            <p:nvPr/>
          </p:nvSpPr>
          <p:spPr>
            <a:xfrm>
              <a:off x="1143001" y="2032947"/>
              <a:ext cx="990600"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5" name="Rectangle 54"/>
            <p:cNvSpPr/>
            <p:nvPr/>
          </p:nvSpPr>
          <p:spPr>
            <a:xfrm>
              <a:off x="2133600" y="2032947"/>
              <a:ext cx="974450"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6" name="Rectangle 55"/>
            <p:cNvSpPr/>
            <p:nvPr/>
          </p:nvSpPr>
          <p:spPr>
            <a:xfrm>
              <a:off x="3108050" y="2032947"/>
              <a:ext cx="670268"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7" name="Rectangle 56"/>
            <p:cNvSpPr/>
            <p:nvPr/>
          </p:nvSpPr>
          <p:spPr>
            <a:xfrm>
              <a:off x="3779641" y="2032947"/>
              <a:ext cx="633965"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8" name="Rectangle 57"/>
            <p:cNvSpPr/>
            <p:nvPr/>
          </p:nvSpPr>
          <p:spPr>
            <a:xfrm>
              <a:off x="4419600" y="2032947"/>
              <a:ext cx="1400821"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9" name="Rectangle 58"/>
            <p:cNvSpPr/>
            <p:nvPr/>
          </p:nvSpPr>
          <p:spPr>
            <a:xfrm>
              <a:off x="5819468" y="2032947"/>
              <a:ext cx="739769"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0" name="Rectangle 59"/>
            <p:cNvSpPr/>
            <p:nvPr/>
          </p:nvSpPr>
          <p:spPr>
            <a:xfrm>
              <a:off x="6553200" y="2032947"/>
              <a:ext cx="1657359"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1" name="Rectangle 60"/>
            <p:cNvSpPr/>
            <p:nvPr/>
          </p:nvSpPr>
          <p:spPr>
            <a:xfrm>
              <a:off x="8179910" y="2032947"/>
              <a:ext cx="907767" cy="581917"/>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 name="TextBox 3"/>
            <p:cNvSpPr txBox="1"/>
            <p:nvPr/>
          </p:nvSpPr>
          <p:spPr>
            <a:xfrm>
              <a:off x="-24321" y="2021993"/>
              <a:ext cx="1252267" cy="584774"/>
            </a:xfrm>
            <a:prstGeom prst="rect">
              <a:avLst/>
            </a:prstGeom>
            <a:noFill/>
            <a:ln w="3175">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CVD Risk</a:t>
              </a:r>
            </a:p>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Factors Only</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040062" y="2034239"/>
              <a:ext cx="1219646" cy="584774"/>
            </a:xfrm>
            <a:prstGeom prst="rect">
              <a:avLst/>
            </a:prstGeom>
            <a:noFill/>
            <a:ln w="3175">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Established</a:t>
              </a:r>
              <a:b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CAD</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2070034" y="2029821"/>
              <a:ext cx="1082348" cy="584774"/>
            </a:xfrm>
            <a:prstGeom prst="rect">
              <a:avLst/>
            </a:prstGeom>
            <a:noFill/>
            <a:ln w="3175">
              <a:noFill/>
            </a:ln>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History of</a:t>
              </a:r>
              <a:b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MI/Stroke</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035023" y="2030847"/>
              <a:ext cx="825867" cy="584774"/>
            </a:xfrm>
            <a:prstGeom prst="rect">
              <a:avLst/>
            </a:prstGeom>
            <a:noFill/>
            <a:ln w="3175">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Recent</a:t>
              </a:r>
              <a:b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ACS</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3717342" y="2031515"/>
              <a:ext cx="755336" cy="584774"/>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Recent</a:t>
              </a:r>
            </a:p>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Stroke</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6501242" y="2031515"/>
              <a:ext cx="1755610" cy="584774"/>
            </a:xfrm>
            <a:prstGeom prst="rect">
              <a:avLst/>
            </a:prstGeom>
            <a:noFill/>
            <a:ln w="3175">
              <a:noFill/>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Symptomatic HF/</a:t>
              </a:r>
              <a:b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HF Hospitalization</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8122275" y="2031515"/>
              <a:ext cx="1023037" cy="584774"/>
            </a:xfrm>
            <a:prstGeom prst="rect">
              <a:avLst/>
            </a:prstGeom>
            <a:noFill/>
            <a:ln w="3175">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End Stage</a:t>
              </a:r>
              <a:b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HF</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7" name="TextBox 46"/>
            <p:cNvSpPr txBox="1"/>
            <p:nvPr/>
          </p:nvSpPr>
          <p:spPr>
            <a:xfrm>
              <a:off x="5797966" y="2020295"/>
              <a:ext cx="801823" cy="584774"/>
            </a:xfrm>
            <a:prstGeom prst="rect">
              <a:avLst/>
            </a:prstGeom>
            <a:noFill/>
            <a:ln w="3175">
              <a:noFill/>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History</a:t>
              </a:r>
              <a:b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HF</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2" name="TextBox 51"/>
            <p:cNvSpPr txBox="1"/>
            <p:nvPr/>
          </p:nvSpPr>
          <p:spPr>
            <a:xfrm>
              <a:off x="4382388" y="2021991"/>
              <a:ext cx="1502207" cy="584774"/>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Asymptomatic</a:t>
              </a:r>
            </a:p>
            <a:p>
              <a:pPr algn="ctr"/>
              <a:r>
                <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LV Dysfunction</a:t>
              </a:r>
              <a:endParaRPr lang="en-US"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3" name="TextBox 22"/>
          <p:cNvSpPr txBox="1"/>
          <p:nvPr/>
        </p:nvSpPr>
        <p:spPr>
          <a:xfrm>
            <a:off x="1608869" y="1525544"/>
            <a:ext cx="5784469" cy="646331"/>
          </a:xfrm>
          <a:prstGeom prst="rect">
            <a:avLst/>
          </a:prstGeom>
          <a:noFill/>
        </p:spPr>
        <p:txBody>
          <a:bodyPr wrap="none" rtlCol="0">
            <a:spAutoFit/>
          </a:bodyPr>
          <a:lstStyle/>
          <a:p>
            <a:r>
              <a:rPr lang="en-US" sz="3600" b="1" spc="600" dirty="0" smtClean="0">
                <a:ln w="3175">
                  <a:solidFill>
                    <a:srgbClr val="FFC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SPECTRUM OF CVD</a:t>
            </a:r>
            <a:endParaRPr lang="en-US" sz="3600" b="1" spc="600" dirty="0">
              <a:ln w="3175">
                <a:solidFill>
                  <a:srgbClr val="FFC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 name="Group 120"/>
          <p:cNvGrpSpPr/>
          <p:nvPr/>
        </p:nvGrpSpPr>
        <p:grpSpPr>
          <a:xfrm>
            <a:off x="79096" y="5174128"/>
            <a:ext cx="8994662" cy="830999"/>
            <a:chOff x="79096" y="5129877"/>
            <a:chExt cx="8994662" cy="830998"/>
          </a:xfrm>
        </p:grpSpPr>
        <p:sp>
          <p:nvSpPr>
            <p:cNvPr id="90" name="Rounded Rectangle 89"/>
            <p:cNvSpPr/>
            <p:nvPr/>
          </p:nvSpPr>
          <p:spPr>
            <a:xfrm>
              <a:off x="261879" y="5129877"/>
              <a:ext cx="8629096" cy="830998"/>
            </a:xfrm>
            <a:prstGeom prst="roundRect">
              <a:avLst>
                <a:gd name="adj" fmla="val 28418"/>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9096" y="5129878"/>
              <a:ext cx="8994662" cy="830996"/>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Modify based on co-morbidities, contraindications, HBA1C control preferably with agents that have proven safety </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2" name="Group 77"/>
          <p:cNvGrpSpPr/>
          <p:nvPr/>
        </p:nvGrpSpPr>
        <p:grpSpPr>
          <a:xfrm>
            <a:off x="373525" y="2748822"/>
            <a:ext cx="2237684" cy="1588311"/>
            <a:chOff x="373524" y="2606775"/>
            <a:chExt cx="2237684" cy="1588311"/>
          </a:xfrm>
          <a:effectLst>
            <a:outerShdw blurRad="50800" dist="38100" dir="2700000" algn="tl" rotWithShape="0">
              <a:prstClr val="black">
                <a:alpha val="40000"/>
              </a:prstClr>
            </a:outerShdw>
          </a:effectLst>
        </p:grpSpPr>
        <p:sp>
          <p:nvSpPr>
            <p:cNvPr id="19" name="TextBox 18"/>
            <p:cNvSpPr txBox="1"/>
            <p:nvPr/>
          </p:nvSpPr>
          <p:spPr>
            <a:xfrm>
              <a:off x="373524" y="3548755"/>
              <a:ext cx="1710712" cy="6463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19050">
              <a:solidFill>
                <a:srgbClr val="FF00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GLP-1 Agonists</a:t>
              </a:r>
              <a:b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Metformin</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9" name="Straight Arrow Connector 28"/>
            <p:cNvCxnSpPr>
              <a:stCxn id="19" idx="0"/>
              <a:endCxn id="4" idx="2"/>
            </p:cNvCxnSpPr>
            <p:nvPr/>
          </p:nvCxnSpPr>
          <p:spPr>
            <a:xfrm flipH="1" flipV="1">
              <a:off x="601813" y="2606775"/>
              <a:ext cx="627067" cy="9419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9" idx="0"/>
              <a:endCxn id="5" idx="2"/>
            </p:cNvCxnSpPr>
            <p:nvPr/>
          </p:nvCxnSpPr>
          <p:spPr>
            <a:xfrm flipV="1">
              <a:off x="1228880" y="2619019"/>
              <a:ext cx="421004" cy="9297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9" idx="0"/>
              <a:endCxn id="6" idx="2"/>
            </p:cNvCxnSpPr>
            <p:nvPr/>
          </p:nvCxnSpPr>
          <p:spPr>
            <a:xfrm flipV="1">
              <a:off x="1228880" y="2614603"/>
              <a:ext cx="1382328" cy="9341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3" name="Group 75"/>
          <p:cNvGrpSpPr/>
          <p:nvPr/>
        </p:nvGrpSpPr>
        <p:grpSpPr>
          <a:xfrm>
            <a:off x="1649886" y="2756650"/>
            <a:ext cx="4539469" cy="1580489"/>
            <a:chOff x="1649886" y="2614597"/>
            <a:chExt cx="4539469" cy="1580487"/>
          </a:xfrm>
          <a:effectLst>
            <a:outerShdw blurRad="50800" dist="38100" dir="2700000" algn="tl" rotWithShape="0">
              <a:prstClr val="black">
                <a:alpha val="40000"/>
              </a:prstClr>
            </a:outerShdw>
          </a:effectLst>
        </p:grpSpPr>
        <p:sp>
          <p:nvSpPr>
            <p:cNvPr id="18" name="TextBox 17"/>
            <p:cNvSpPr txBox="1"/>
            <p:nvPr/>
          </p:nvSpPr>
          <p:spPr>
            <a:xfrm>
              <a:off x="4177826" y="3548754"/>
              <a:ext cx="1082348" cy="6463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19050">
              <a:solidFill>
                <a:srgbClr val="FFC00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SGLT2</a:t>
              </a:r>
              <a:b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Inhibitors</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7" name="Straight Arrow Connector 36"/>
            <p:cNvCxnSpPr>
              <a:stCxn id="18" idx="0"/>
              <a:endCxn id="5" idx="2"/>
            </p:cNvCxnSpPr>
            <p:nvPr/>
          </p:nvCxnSpPr>
          <p:spPr>
            <a:xfrm flipH="1" flipV="1">
              <a:off x="1649886" y="2619015"/>
              <a:ext cx="3069114" cy="929739"/>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8" idx="0"/>
              <a:endCxn id="6" idx="2"/>
            </p:cNvCxnSpPr>
            <p:nvPr/>
          </p:nvCxnSpPr>
          <p:spPr>
            <a:xfrm flipH="1" flipV="1">
              <a:off x="2611209" y="2614597"/>
              <a:ext cx="2107791" cy="934157"/>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 idx="0"/>
              <a:endCxn id="59" idx="2"/>
            </p:cNvCxnSpPr>
            <p:nvPr/>
          </p:nvCxnSpPr>
          <p:spPr>
            <a:xfrm flipV="1">
              <a:off x="4719000" y="2614866"/>
              <a:ext cx="1470355" cy="933888"/>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82"/>
          <p:cNvGrpSpPr/>
          <p:nvPr/>
        </p:nvGrpSpPr>
        <p:grpSpPr>
          <a:xfrm>
            <a:off x="2436725" y="2757676"/>
            <a:ext cx="1345240" cy="2133457"/>
            <a:chOff x="2436724" y="2615630"/>
            <a:chExt cx="1345240" cy="2133458"/>
          </a:xfrm>
          <a:effectLst>
            <a:outerShdw blurRad="50800" dist="38100" dir="2700000" algn="tl" rotWithShape="0">
              <a:prstClr val="black">
                <a:alpha val="40000"/>
              </a:prstClr>
            </a:outerShdw>
          </a:effectLst>
        </p:grpSpPr>
        <p:sp>
          <p:nvSpPr>
            <p:cNvPr id="20" name="TextBox 19"/>
            <p:cNvSpPr txBox="1"/>
            <p:nvPr/>
          </p:nvSpPr>
          <p:spPr>
            <a:xfrm>
              <a:off x="2436724" y="3548758"/>
              <a:ext cx="1345240" cy="120033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solidFill>
                <a:srgbClr val="00B05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Metformin</a:t>
              </a: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GLP-1</a:t>
              </a:r>
            </a:p>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?DPP-4i</a:t>
              </a:r>
              <a:b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 SGLT2i</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7" name="Straight Arrow Connector 76"/>
            <p:cNvCxnSpPr>
              <a:stCxn id="20" idx="0"/>
              <a:endCxn id="7" idx="2"/>
            </p:cNvCxnSpPr>
            <p:nvPr/>
          </p:nvCxnSpPr>
          <p:spPr>
            <a:xfrm flipV="1">
              <a:off x="3109344" y="2615630"/>
              <a:ext cx="338613" cy="93312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85"/>
          <p:cNvGrpSpPr/>
          <p:nvPr/>
        </p:nvGrpSpPr>
        <p:grpSpPr>
          <a:xfrm>
            <a:off x="4096625" y="2756919"/>
            <a:ext cx="2839621" cy="1303217"/>
            <a:chOff x="4096624" y="2614869"/>
            <a:chExt cx="2839621" cy="1303218"/>
          </a:xfrm>
          <a:effectLst>
            <a:outerShdw blurRad="50800" dist="38100" dir="2700000" algn="tl" rotWithShape="0">
              <a:prstClr val="black">
                <a:alpha val="40000"/>
              </a:prstClr>
            </a:outerShdw>
          </a:effectLst>
        </p:grpSpPr>
        <p:sp>
          <p:nvSpPr>
            <p:cNvPr id="22" name="TextBox 21"/>
            <p:cNvSpPr txBox="1"/>
            <p:nvPr/>
          </p:nvSpPr>
          <p:spPr>
            <a:xfrm>
              <a:off x="5597416" y="3548755"/>
              <a:ext cx="1338829" cy="36933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9050">
              <a:solidFill>
                <a:srgbClr val="00B0F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Pioglitazone</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9" name="Straight Arrow Connector 78"/>
            <p:cNvCxnSpPr>
              <a:stCxn id="22" idx="0"/>
              <a:endCxn id="57" idx="2"/>
            </p:cNvCxnSpPr>
            <p:nvPr/>
          </p:nvCxnSpPr>
          <p:spPr>
            <a:xfrm flipH="1" flipV="1">
              <a:off x="4096624" y="2614869"/>
              <a:ext cx="2170207" cy="933886"/>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65"/>
          <p:cNvGrpSpPr/>
          <p:nvPr/>
        </p:nvGrpSpPr>
        <p:grpSpPr>
          <a:xfrm>
            <a:off x="601814" y="2748822"/>
            <a:ext cx="4117186" cy="941986"/>
            <a:chOff x="601812" y="2748819"/>
            <a:chExt cx="4117185" cy="941986"/>
          </a:xfrm>
        </p:grpSpPr>
        <p:cxnSp>
          <p:nvCxnSpPr>
            <p:cNvPr id="46" name="Straight Arrow Connector 45"/>
            <p:cNvCxnSpPr>
              <a:stCxn id="18" idx="0"/>
              <a:endCxn id="4" idx="2"/>
            </p:cNvCxnSpPr>
            <p:nvPr/>
          </p:nvCxnSpPr>
          <p:spPr>
            <a:xfrm flipH="1" flipV="1">
              <a:off x="601812" y="2748819"/>
              <a:ext cx="4117185" cy="941986"/>
            </a:xfrm>
            <a:prstGeom prst="straightConnector1">
              <a:avLst/>
            </a:prstGeom>
            <a:ln>
              <a:solidFill>
                <a:srgbClr val="FFC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611207" y="3028949"/>
              <a:ext cx="338554" cy="461665"/>
            </a:xfrm>
            <a:prstGeom prst="rect">
              <a:avLst/>
            </a:prstGeom>
            <a:noFill/>
          </p:spPr>
          <p:txBody>
            <a:bodyPr wrap="none" rtlCol="0">
              <a:spAutoFit/>
            </a:bodyPr>
            <a:lstStyle/>
            <a:p>
              <a:r>
                <a:rPr lang="en-US"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14" name="TextBox 113"/>
          <p:cNvSpPr txBox="1"/>
          <p:nvPr/>
        </p:nvSpPr>
        <p:spPr>
          <a:xfrm>
            <a:off x="7250239" y="4359696"/>
            <a:ext cx="1653018" cy="646331"/>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w="19050">
            <a:solidFill>
              <a:schemeClr val="accent6"/>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SGLT2i</a:t>
            </a:r>
            <a:b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seem promising</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7" name="Group 114"/>
          <p:cNvGrpSpPr/>
          <p:nvPr/>
        </p:nvGrpSpPr>
        <p:grpSpPr>
          <a:xfrm>
            <a:off x="5120012" y="2756919"/>
            <a:ext cx="3780825" cy="1580217"/>
            <a:chOff x="5134299" y="2756918"/>
            <a:chExt cx="3780825" cy="1580217"/>
          </a:xfrm>
        </p:grpSpPr>
        <p:sp>
          <p:nvSpPr>
            <p:cNvPr id="21" name="TextBox 20"/>
            <p:cNvSpPr txBox="1"/>
            <p:nvPr/>
          </p:nvSpPr>
          <p:spPr>
            <a:xfrm>
              <a:off x="7274867" y="3690804"/>
              <a:ext cx="1640257" cy="646331"/>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w="19050">
              <a:solidFill>
                <a:schemeClr val="accent6"/>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Not Adequately</a:t>
              </a:r>
              <a:b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Studied</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80" name="Straight Arrow Connector 79"/>
            <p:cNvCxnSpPr>
              <a:stCxn id="21" idx="0"/>
              <a:endCxn id="58" idx="2"/>
            </p:cNvCxnSpPr>
            <p:nvPr/>
          </p:nvCxnSpPr>
          <p:spPr>
            <a:xfrm flipH="1" flipV="1">
              <a:off x="5134299" y="2756918"/>
              <a:ext cx="2960697" cy="933886"/>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21" idx="0"/>
              <a:endCxn id="9" idx="2"/>
            </p:cNvCxnSpPr>
            <p:nvPr/>
          </p:nvCxnSpPr>
          <p:spPr>
            <a:xfrm flipH="1" flipV="1">
              <a:off x="7393336" y="2758343"/>
              <a:ext cx="701660" cy="932461"/>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1" idx="0"/>
              <a:endCxn id="61" idx="2"/>
            </p:cNvCxnSpPr>
            <p:nvPr/>
          </p:nvCxnSpPr>
          <p:spPr>
            <a:xfrm flipV="1">
              <a:off x="8094996" y="2756918"/>
              <a:ext cx="553087" cy="933886"/>
            </a:xfrm>
            <a:prstGeom prst="straightConnector1">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grpSp>
      <p:grpSp>
        <p:nvGrpSpPr>
          <p:cNvPr id="24" name="Group 121"/>
          <p:cNvGrpSpPr/>
          <p:nvPr/>
        </p:nvGrpSpPr>
        <p:grpSpPr>
          <a:xfrm>
            <a:off x="1404922" y="6160938"/>
            <a:ext cx="6361028" cy="461665"/>
            <a:chOff x="1404921" y="6160936"/>
            <a:chExt cx="6361028" cy="461665"/>
          </a:xfrm>
        </p:grpSpPr>
        <p:sp>
          <p:nvSpPr>
            <p:cNvPr id="70" name="Rounded Rectangle 69"/>
            <p:cNvSpPr/>
            <p:nvPr/>
          </p:nvSpPr>
          <p:spPr>
            <a:xfrm>
              <a:off x="1404922" y="6169814"/>
              <a:ext cx="6361027" cy="443909"/>
            </a:xfrm>
            <a:prstGeom prst="roundRect">
              <a:avLst>
                <a:gd name="adj" fmla="val 28418"/>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1404921" y="6160936"/>
              <a:ext cx="6361028" cy="46166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Future trials should target combination therapies</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ppt_x</p:attrName>
                                        </p:attrNameLst>
                                      </p:cBhvr>
                                      <p:tavLst>
                                        <p:tav tm="0">
                                          <p:val>
                                            <p:strVal val="#ppt_x"/>
                                          </p:val>
                                        </p:tav>
                                        <p:tav tm="100000">
                                          <p:val>
                                            <p:strVal val="#ppt_x"/>
                                          </p:val>
                                        </p:tav>
                                      </p:tavLst>
                                    </p:anim>
                                    <p:anim calcmode="lin" valueType="num">
                                      <p:cBhvr>
                                        <p:cTn id="9" dur="2000" fill="hold"/>
                                        <p:tgtEl>
                                          <p:spTgt spid="2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1000"/>
                                        <p:tgtEl>
                                          <p:spTgt spid="114"/>
                                        </p:tgtEl>
                                      </p:cBhvr>
                                    </p:animEffect>
                                    <p:anim calcmode="lin" valueType="num">
                                      <p:cBhvr>
                                        <p:cTn id="48" dur="1000" fill="hold"/>
                                        <p:tgtEl>
                                          <p:spTgt spid="114"/>
                                        </p:tgtEl>
                                        <p:attrNameLst>
                                          <p:attrName>ppt_x</p:attrName>
                                        </p:attrNameLst>
                                      </p:cBhvr>
                                      <p:tavLst>
                                        <p:tav tm="0">
                                          <p:val>
                                            <p:strVal val="#ppt_x"/>
                                          </p:val>
                                        </p:tav>
                                        <p:tav tm="100000">
                                          <p:val>
                                            <p:strVal val="#ppt_x"/>
                                          </p:val>
                                        </p:tav>
                                      </p:tavLst>
                                    </p:anim>
                                    <p:anim calcmode="lin" valueType="num">
                                      <p:cBhvr>
                                        <p:cTn id="4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957"/>
            <a:ext cx="8229600" cy="639761"/>
          </a:xfrm>
        </p:spPr>
        <p:txBody>
          <a:bodyPr/>
          <a:lstStyle/>
          <a:p>
            <a:r>
              <a:rPr lang="en-US" dirty="0" smtClean="0"/>
              <a:t>Summary</a:t>
            </a:r>
            <a:endParaRPr lang="en-US" dirty="0"/>
          </a:p>
        </p:txBody>
      </p:sp>
      <p:sp>
        <p:nvSpPr>
          <p:cNvPr id="5" name="Content Placeholder 4"/>
          <p:cNvSpPr>
            <a:spLocks noGrp="1"/>
          </p:cNvSpPr>
          <p:nvPr>
            <p:ph idx="1"/>
          </p:nvPr>
        </p:nvSpPr>
        <p:spPr>
          <a:xfrm>
            <a:off x="457200" y="932562"/>
            <a:ext cx="8229600" cy="5265040"/>
          </a:xfrm>
        </p:spPr>
        <p:txBody>
          <a:bodyPr/>
          <a:lstStyle/>
          <a:p>
            <a:r>
              <a:rPr lang="en-US" sz="2800" dirty="0" smtClean="0"/>
              <a:t>Fundamental shift in the </a:t>
            </a:r>
            <a:r>
              <a:rPr lang="en-US" sz="2800" dirty="0" err="1" smtClean="0"/>
              <a:t>cardiometabolic</a:t>
            </a:r>
            <a:r>
              <a:rPr lang="en-US" sz="2800" dirty="0" smtClean="0"/>
              <a:t> </a:t>
            </a:r>
            <a:r>
              <a:rPr lang="en-US" sz="2800" dirty="0" smtClean="0"/>
              <a:t>field</a:t>
            </a:r>
          </a:p>
          <a:p>
            <a:r>
              <a:rPr lang="en-US" sz="2800" dirty="0" smtClean="0"/>
              <a:t>Effect on surrogates no longer sufficient</a:t>
            </a:r>
          </a:p>
          <a:p>
            <a:r>
              <a:rPr lang="en-US" sz="2800" dirty="0" smtClean="0"/>
              <a:t>CV safety may no longer be </a:t>
            </a:r>
            <a:r>
              <a:rPr lang="en-US" sz="2800" dirty="0" smtClean="0"/>
              <a:t>sufficient</a:t>
            </a:r>
          </a:p>
          <a:p>
            <a:r>
              <a:rPr lang="en-US" sz="2800" dirty="0" smtClean="0"/>
              <a:t>Treatments </a:t>
            </a:r>
            <a:r>
              <a:rPr lang="en-US" sz="2800" dirty="0" smtClean="0"/>
              <a:t>that improve CV outcomes within a reasonable time frame </a:t>
            </a:r>
            <a:r>
              <a:rPr lang="en-US" sz="2800" dirty="0" smtClean="0"/>
              <a:t>should</a:t>
            </a:r>
            <a:r>
              <a:rPr lang="en-US" sz="2800" dirty="0" smtClean="0"/>
              <a:t> </a:t>
            </a:r>
            <a:r>
              <a:rPr lang="en-US" sz="2800" dirty="0" smtClean="0"/>
              <a:t>be prioritized</a:t>
            </a:r>
          </a:p>
          <a:p>
            <a:r>
              <a:rPr lang="en-US" sz="2800" dirty="0" smtClean="0"/>
              <a:t>Treatments that address multiple manifestation of </a:t>
            </a:r>
            <a:r>
              <a:rPr lang="en-US" sz="2800" dirty="0" smtClean="0"/>
              <a:t> </a:t>
            </a:r>
            <a:r>
              <a:rPr lang="en-US" sz="2800" dirty="0" smtClean="0"/>
              <a:t>cardio-renal-metabolic</a:t>
            </a:r>
            <a:r>
              <a:rPr lang="en-US" sz="2800" dirty="0" smtClean="0"/>
              <a:t> spectrum </a:t>
            </a:r>
            <a:r>
              <a:rPr lang="en-US" sz="2800" dirty="0" smtClean="0"/>
              <a:t>are likely to have the most clinical </a:t>
            </a:r>
            <a:r>
              <a:rPr lang="en-US" sz="2800" dirty="0" smtClean="0"/>
              <a:t>impact</a:t>
            </a:r>
            <a:endParaRPr lang="en-US" sz="2800" dirty="0" smtClean="0"/>
          </a:p>
          <a:p>
            <a:r>
              <a:rPr lang="en-US" sz="2800" dirty="0" smtClean="0"/>
              <a:t>Since </a:t>
            </a:r>
            <a:r>
              <a:rPr lang="en-US" sz="2800" dirty="0" smtClean="0"/>
              <a:t>CVD is the main cause of death in T2D – </a:t>
            </a:r>
            <a:r>
              <a:rPr lang="en-US" sz="2800" dirty="0" smtClean="0"/>
              <a:t>focus </a:t>
            </a:r>
            <a:r>
              <a:rPr lang="en-US" sz="2800" dirty="0" smtClean="0"/>
              <a:t>of initial T2D Rx </a:t>
            </a:r>
            <a:r>
              <a:rPr lang="en-US" sz="2800" dirty="0" smtClean="0"/>
              <a:t>should shift from HbA1c alone </a:t>
            </a:r>
            <a:r>
              <a:rPr lang="en-US" sz="2800" dirty="0" smtClean="0"/>
              <a:t>to </a:t>
            </a:r>
            <a:r>
              <a:rPr lang="en-US" sz="2800" dirty="0" smtClean="0"/>
              <a:t>comprehensive CV risk reduction</a:t>
            </a:r>
            <a:endParaRPr lang="en-US" sz="2800"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103"/>
            <a:ext cx="8229600" cy="1143000"/>
          </a:xfrm>
        </p:spPr>
        <p:txBody>
          <a:bodyPr/>
          <a:lstStyle/>
          <a:p>
            <a:r>
              <a:rPr lang="en-US" dirty="0" smtClean="0"/>
              <a:t>Disclosures</a:t>
            </a:r>
            <a:endParaRPr lang="en-US" dirty="0"/>
          </a:p>
        </p:txBody>
      </p:sp>
      <p:sp>
        <p:nvSpPr>
          <p:cNvPr id="3" name="Content Placeholder 2"/>
          <p:cNvSpPr>
            <a:spLocks noGrp="1"/>
          </p:cNvSpPr>
          <p:nvPr>
            <p:ph idx="1"/>
          </p:nvPr>
        </p:nvSpPr>
        <p:spPr>
          <a:xfrm>
            <a:off x="457200" y="1504665"/>
            <a:ext cx="8229600" cy="4525963"/>
          </a:xfrm>
        </p:spPr>
        <p:txBody>
          <a:bodyPr/>
          <a:lstStyle/>
          <a:p>
            <a:r>
              <a:rPr lang="en-US" dirty="0" smtClean="0"/>
              <a:t>Research Grants: </a:t>
            </a:r>
          </a:p>
          <a:p>
            <a:pPr lvl="1"/>
            <a:r>
              <a:rPr lang="en-US" dirty="0" smtClean="0"/>
              <a:t>AstraZeneca, </a:t>
            </a:r>
            <a:r>
              <a:rPr lang="en-US" dirty="0" err="1" smtClean="0"/>
              <a:t>Boehringer</a:t>
            </a:r>
            <a:r>
              <a:rPr lang="en-US" dirty="0" smtClean="0"/>
              <a:t> </a:t>
            </a:r>
            <a:r>
              <a:rPr lang="en-US" dirty="0" err="1" smtClean="0"/>
              <a:t>Ingelheim</a:t>
            </a:r>
            <a:endParaRPr lang="en-US" dirty="0" smtClean="0"/>
          </a:p>
          <a:p>
            <a:pPr lvl="1">
              <a:buNone/>
            </a:pPr>
            <a:endParaRPr lang="en-US" dirty="0" smtClean="0"/>
          </a:p>
          <a:p>
            <a:r>
              <a:rPr lang="en-US" dirty="0" smtClean="0"/>
              <a:t>Consultant/Advisory Board: </a:t>
            </a:r>
          </a:p>
          <a:p>
            <a:pPr lvl="1"/>
            <a:r>
              <a:rPr lang="en-US" dirty="0" smtClean="0"/>
              <a:t>AstraZeneca, Sanofi, GSK, </a:t>
            </a:r>
            <a:r>
              <a:rPr lang="en-US" dirty="0" smtClean="0"/>
              <a:t>Amgen</a:t>
            </a:r>
            <a:r>
              <a:rPr lang="en-US" dirty="0" smtClean="0"/>
              <a:t>, </a:t>
            </a:r>
            <a:r>
              <a:rPr lang="en-US" dirty="0" err="1" smtClean="0"/>
              <a:t>Boehringer-Ingelheim</a:t>
            </a:r>
            <a:r>
              <a:rPr lang="en-US" dirty="0" smtClean="0"/>
              <a:t>, Novo Nordisk, Merck (Diabetes), ZS Pharma, </a:t>
            </a:r>
            <a:r>
              <a:rPr lang="en-US" dirty="0" smtClean="0"/>
              <a:t>Eisai, </a:t>
            </a:r>
            <a:r>
              <a:rPr lang="en-US" dirty="0" err="1" smtClean="0"/>
              <a:t>Glytec</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9"/>
            <a:ext cx="8229600" cy="831576"/>
          </a:xfrm>
        </p:spPr>
        <p:txBody>
          <a:bodyPr/>
          <a:lstStyle/>
          <a:p>
            <a:r>
              <a:rPr lang="en-US" dirty="0" smtClean="0"/>
              <a:t>Risk of</a:t>
            </a:r>
            <a:r>
              <a:rPr lang="en-US" sz="4000" dirty="0" smtClean="0"/>
              <a:t> Heart Failure by A1C</a:t>
            </a:r>
            <a:endParaRPr lang="en-US" sz="4000" dirty="0"/>
          </a:p>
        </p:txBody>
      </p:sp>
      <p:sp>
        <p:nvSpPr>
          <p:cNvPr id="5" name="Footer Placeholder 4"/>
          <p:cNvSpPr>
            <a:spLocks noGrp="1"/>
          </p:cNvSpPr>
          <p:nvPr>
            <p:ph type="ftr" sz="quarter" idx="4294967295"/>
          </p:nvPr>
        </p:nvSpPr>
        <p:spPr>
          <a:xfrm>
            <a:off x="4871493" y="6356502"/>
            <a:ext cx="4038600" cy="365125"/>
          </a:xfrm>
          <a:prstGeom prst="rect">
            <a:avLst/>
          </a:prstGeom>
        </p:spPr>
        <p:txBody>
          <a:bodyPr/>
          <a:lstStyle/>
          <a:p>
            <a:pPr>
              <a:defRPr/>
            </a:pPr>
            <a:r>
              <a:rPr lang="en-US" sz="1400" dirty="0" smtClean="0">
                <a:solidFill>
                  <a:srgbClr val="FFC000"/>
                </a:solidFill>
              </a:rPr>
              <a:t>K. Matsushita et al. </a:t>
            </a:r>
            <a:r>
              <a:rPr lang="en-US" sz="1400" i="1" dirty="0" smtClean="0">
                <a:solidFill>
                  <a:srgbClr val="FFC000"/>
                </a:solidFill>
              </a:rPr>
              <a:t>Diabetes</a:t>
            </a:r>
            <a:r>
              <a:rPr lang="en-US" sz="1400" b="1" i="1" dirty="0" smtClean="0">
                <a:solidFill>
                  <a:srgbClr val="FFC000"/>
                </a:solidFill>
              </a:rPr>
              <a:t> </a:t>
            </a:r>
            <a:r>
              <a:rPr lang="en-US" sz="1400" dirty="0" smtClean="0">
                <a:solidFill>
                  <a:srgbClr val="FFC000"/>
                </a:solidFill>
              </a:rPr>
              <a:t>2010;59:2020–2026</a:t>
            </a:r>
            <a:endParaRPr lang="en-US" sz="1400" dirty="0">
              <a:solidFill>
                <a:srgbClr val="FFC000"/>
              </a:solidFill>
            </a:endParaRPr>
          </a:p>
        </p:txBody>
      </p:sp>
      <p:pic>
        <p:nvPicPr>
          <p:cNvPr id="39938" name="Picture 2"/>
          <p:cNvPicPr>
            <a:picLocks noGrp="1" noChangeAspect="1" noChangeArrowheads="1"/>
          </p:cNvPicPr>
          <p:nvPr>
            <p:ph idx="1"/>
          </p:nvPr>
        </p:nvPicPr>
        <p:blipFill>
          <a:blip r:embed="rId2" cstate="print"/>
          <a:stretch>
            <a:fillRect/>
          </a:stretch>
        </p:blipFill>
        <p:spPr bwMode="auto">
          <a:xfrm>
            <a:off x="1187301" y="1562472"/>
            <a:ext cx="6705602" cy="4687699"/>
          </a:xfrm>
          <a:prstGeom prst="rect">
            <a:avLst/>
          </a:prstGeom>
          <a:noFill/>
          <a:ln w="9525">
            <a:noFill/>
            <a:miter lim="800000"/>
            <a:headEnd/>
            <a:tailEnd/>
          </a:ln>
        </p:spPr>
      </p:pic>
      <p:pic>
        <p:nvPicPr>
          <p:cNvPr id="6" name="Picture 5" descr="HHC Logo Colour_CMYK.JPG"/>
          <p:cNvPicPr>
            <a:picLocks noChangeAspect="1"/>
          </p:cNvPicPr>
          <p:nvPr/>
        </p:nvPicPr>
        <p:blipFill>
          <a:blip r:embed="rId3" cstate="print"/>
          <a:stretch>
            <a:fillRect/>
          </a:stretch>
        </p:blipFill>
        <p:spPr>
          <a:xfrm>
            <a:off x="967618" y="6147747"/>
            <a:ext cx="582337" cy="5823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Intensive Glucose Control and Hospitalization for Heart Failure in Type 2 Diabetes</a:t>
            </a:r>
            <a:endParaRPr lang="en-US" sz="3200" dirty="0"/>
          </a:p>
        </p:txBody>
      </p:sp>
      <p:pic>
        <p:nvPicPr>
          <p:cNvPr id="5" name="Content Placeholder 4" descr="Turnbull remake.wmf"/>
          <p:cNvPicPr>
            <a:picLocks noGrp="1" noChangeAspect="1"/>
          </p:cNvPicPr>
          <p:nvPr>
            <p:ph idx="1"/>
          </p:nvPr>
        </p:nvPicPr>
        <p:blipFill>
          <a:blip r:embed="rId2"/>
          <a:stretch>
            <a:fillRect/>
          </a:stretch>
        </p:blipFill>
        <p:spPr>
          <a:xfrm>
            <a:off x="142683" y="1775269"/>
            <a:ext cx="8856325" cy="4137261"/>
          </a:xfrm>
        </p:spPr>
      </p:pic>
      <p:sp>
        <p:nvSpPr>
          <p:cNvPr id="4" name="Content Placeholder 3"/>
          <p:cNvSpPr txBox="1">
            <a:spLocks/>
          </p:cNvSpPr>
          <p:nvPr/>
        </p:nvSpPr>
        <p:spPr bwMode="auto">
          <a:xfrm>
            <a:off x="1362723" y="6288137"/>
            <a:ext cx="7467600" cy="307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r" eaLnBrk="0" hangingPunct="0">
              <a:spcBef>
                <a:spcPct val="20000"/>
              </a:spcBef>
              <a:buClr>
                <a:srgbClr val="FFC000"/>
              </a:buClr>
              <a:defRPr/>
            </a:pPr>
            <a:r>
              <a:rPr kumimoji="0" lang="en-GB" sz="14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imes New Roman" pitchFamily="18" charset="0"/>
                <a:ea typeface="ＭＳ Ｐゴシック" charset="0"/>
                <a:cs typeface="Times New Roman" pitchFamily="18" charset="0"/>
              </a:rPr>
              <a:t>FM Turnbull et al</a:t>
            </a:r>
            <a:r>
              <a:rPr lang="en-GB" sz="14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 </a:t>
            </a:r>
            <a:r>
              <a:rPr lang="en-GB" sz="1400" dirty="0" err="1" smtClean="0">
                <a:solidFill>
                  <a:srgbClr val="FFC0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Diabetologia</a:t>
            </a:r>
            <a:r>
              <a:rPr lang="en-GB" sz="1400" dirty="0" smtClean="0">
                <a:solidFill>
                  <a:srgbClr val="FFC000"/>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 (2009) 52:2288–2298</a:t>
            </a:r>
            <a:endParaRPr kumimoji="0" lang="en-GB" sz="1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itchFamily="18" charset="0"/>
              <a:ea typeface="ＭＳ Ｐゴシック"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 – HbA1c and CV Death</a:t>
            </a:r>
            <a:endParaRPr lang="en-US" dirty="0"/>
          </a:p>
        </p:txBody>
      </p:sp>
      <p:pic>
        <p:nvPicPr>
          <p:cNvPr id="4" name="Content Placeholder 3" descr="MK Remakes.wmf"/>
          <p:cNvPicPr>
            <a:picLocks noGrp="1" noChangeAspect="1"/>
          </p:cNvPicPr>
          <p:nvPr>
            <p:ph idx="1"/>
          </p:nvPr>
        </p:nvPicPr>
        <p:blipFill>
          <a:blip r:embed="rId2"/>
          <a:stretch>
            <a:fillRect/>
          </a:stretch>
        </p:blipFill>
        <p:spPr>
          <a:xfrm>
            <a:off x="63718" y="1884852"/>
            <a:ext cx="8977438" cy="388563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3" cstate="print"/>
          <a:srcRect/>
          <a:stretch>
            <a:fillRect/>
          </a:stretch>
        </p:blipFill>
        <p:spPr bwMode="auto">
          <a:xfrm>
            <a:off x="6311900" y="6270625"/>
            <a:ext cx="2565400" cy="431800"/>
          </a:xfrm>
          <a:prstGeom prst="rect">
            <a:avLst/>
          </a:prstGeom>
          <a:noFill/>
          <a:ln w="9525">
            <a:noFill/>
            <a:miter lim="800000"/>
            <a:headEnd/>
            <a:tailEnd/>
          </a:ln>
        </p:spPr>
      </p:pic>
      <p:sp>
        <p:nvSpPr>
          <p:cNvPr id="5124" name="Text Box 4"/>
          <p:cNvSpPr txBox="1">
            <a:spLocks noChangeArrowheads="1"/>
          </p:cNvSpPr>
          <p:nvPr/>
        </p:nvSpPr>
        <p:spPr bwMode="auto">
          <a:xfrm>
            <a:off x="760858" y="6537325"/>
            <a:ext cx="5294312" cy="165100"/>
          </a:xfrm>
          <a:prstGeom prst="rect">
            <a:avLst/>
          </a:prstGeom>
          <a:solidFill>
            <a:schemeClr val="bg2">
              <a:lumMod val="90000"/>
            </a:schemeClr>
          </a:solidFill>
          <a:ln w="9525">
            <a:noFill/>
            <a:miter lim="800000"/>
            <a:headEnd/>
            <a:tailEnd/>
          </a:ln>
        </p:spPr>
        <p:txBody>
          <a:bodyPr lIns="0" tIns="0" rIns="0" bIns="0">
            <a:spAutoFit/>
          </a:bodyPr>
          <a:lstStyle/>
          <a:p>
            <a:pPr defTabSz="457200">
              <a:lnSpc>
                <a:spcPct val="97000"/>
              </a:lnSpc>
              <a:buClr>
                <a:srgbClr val="FFFFFF"/>
              </a:buClr>
              <a:buSzPct val="45000"/>
              <a:tabLst>
                <a:tab pos="656650" algn="l"/>
                <a:tab pos="1313299" algn="l"/>
                <a:tab pos="1969949" algn="l"/>
                <a:tab pos="2626599" algn="l"/>
                <a:tab pos="3283248" algn="l"/>
              </a:tabLst>
              <a:defRPr/>
            </a:pPr>
            <a:r>
              <a:rPr lang="en-GB" sz="1100" b="0" dirty="0">
                <a:solidFill>
                  <a:prstClr val="black"/>
                </a:solidFill>
                <a:ea typeface="ＭＳ Ｐゴシック" charset="-128"/>
                <a:cs typeface="ＭＳ Ｐゴシック" charset="-128"/>
              </a:rPr>
              <a:t>The Look AHEAD Research Group. </a:t>
            </a:r>
            <a:r>
              <a:rPr lang="en-GB" sz="1100" i="1" dirty="0">
                <a:solidFill>
                  <a:prstClr val="black"/>
                </a:solidFill>
                <a:ea typeface="ＭＳ Ｐゴシック" charset="-128"/>
                <a:cs typeface="ＭＳ Ｐゴシック" charset="-128"/>
              </a:rPr>
              <a:t>N Engl J Med </a:t>
            </a:r>
            <a:r>
              <a:rPr lang="en-GB" sz="1100" b="0" dirty="0">
                <a:solidFill>
                  <a:prstClr val="black"/>
                </a:solidFill>
                <a:ea typeface="ＭＳ Ｐゴシック" charset="-128"/>
                <a:cs typeface="ＭＳ Ｐゴシック" charset="-128"/>
              </a:rPr>
              <a:t>2013;369:145-154</a:t>
            </a:r>
          </a:p>
        </p:txBody>
      </p:sp>
      <p:pic>
        <p:nvPicPr>
          <p:cNvPr id="25605" name="Picture 5" descr="Image"/>
          <p:cNvPicPr>
            <a:picLocks noChangeAspect="1"/>
          </p:cNvPicPr>
          <p:nvPr/>
        </p:nvPicPr>
        <p:blipFill>
          <a:blip r:embed="rId4" cstate="print"/>
          <a:srcRect/>
          <a:stretch>
            <a:fillRect/>
          </a:stretch>
        </p:blipFill>
        <p:spPr bwMode="auto">
          <a:xfrm>
            <a:off x="1914525" y="1371600"/>
            <a:ext cx="5294313" cy="4691063"/>
          </a:xfrm>
          <a:prstGeom prst="rect">
            <a:avLst/>
          </a:prstGeom>
          <a:noFill/>
          <a:ln w="9525">
            <a:noFill/>
            <a:miter lim="800000"/>
            <a:headEnd/>
            <a:tailEnd/>
          </a:ln>
        </p:spPr>
      </p:pic>
      <p:sp>
        <p:nvSpPr>
          <p:cNvPr id="25606" name="ZoneTexte 6"/>
          <p:cNvSpPr txBox="1">
            <a:spLocks noChangeArrowheads="1"/>
          </p:cNvSpPr>
          <p:nvPr/>
        </p:nvSpPr>
        <p:spPr bwMode="auto">
          <a:xfrm>
            <a:off x="700088" y="165555"/>
            <a:ext cx="7394601" cy="646331"/>
          </a:xfrm>
          <a:prstGeom prst="rect">
            <a:avLst/>
          </a:prstGeom>
          <a:noFill/>
          <a:ln w="9525">
            <a:noFill/>
            <a:miter lim="800000"/>
            <a:headEnd/>
            <a:tailEnd/>
          </a:ln>
        </p:spPr>
        <p:txBody>
          <a:bodyPr wrap="square">
            <a:spAutoFit/>
          </a:bodyPr>
          <a:lstStyle/>
          <a:p>
            <a:pPr algn="ctr" defTabSz="457200"/>
            <a:r>
              <a:rPr lang="fr-FR" sz="3600" dirty="0" smtClean="0">
                <a:solidFill>
                  <a:srgbClr val="FFC000"/>
                </a:solidFill>
                <a:latin typeface="Arial" pitchFamily="34" charset="0"/>
                <a:ea typeface="ＭＳ Ｐゴシック" pitchFamily="34" charset="-128"/>
                <a:cs typeface="+mn-cs"/>
              </a:rPr>
              <a:t>LOOK-AHEAD</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020568388"/>
              </p:ext>
            </p:extLst>
          </p:nvPr>
        </p:nvGraphicFramePr>
        <p:xfrm>
          <a:off x="228600" y="635003"/>
          <a:ext cx="8653121" cy="2209800"/>
        </p:xfrm>
        <a:graphic>
          <a:graphicData uri="http://schemas.openxmlformats.org/drawingml/2006/table">
            <a:tbl>
              <a:tblPr firstRow="1" bandRow="1">
                <a:tableStyleId>{5C22544A-7EE6-4342-B048-85BDC9FD1C3A}</a:tableStyleId>
              </a:tblPr>
              <a:tblGrid>
                <a:gridCol w="1418556"/>
                <a:gridCol w="1188438"/>
                <a:gridCol w="1619215"/>
                <a:gridCol w="1211042"/>
                <a:gridCol w="1678145"/>
                <a:gridCol w="1537725"/>
              </a:tblGrid>
              <a:tr h="396240">
                <a:tc>
                  <a:txBody>
                    <a:bodyPr/>
                    <a:lstStyle/>
                    <a:p>
                      <a:pPr algn="ctr"/>
                      <a:r>
                        <a:rPr lang="en-US" sz="2000" dirty="0" smtClean="0"/>
                        <a:t>Study</a:t>
                      </a:r>
                      <a:endParaRPr lang="en-US" sz="2000" b="1" dirty="0">
                        <a:solidFill>
                          <a:srgbClr val="FFFFFF"/>
                        </a:solidFill>
                      </a:endParaRPr>
                    </a:p>
                  </a:txBody>
                  <a:tcPr/>
                </a:tc>
                <a:tc>
                  <a:txBody>
                    <a:bodyPr/>
                    <a:lstStyle/>
                    <a:p>
                      <a:pPr algn="ctr"/>
                      <a:r>
                        <a:rPr lang="en-US" sz="2000" dirty="0" smtClean="0"/>
                        <a:t>SAVOR</a:t>
                      </a:r>
                      <a:endParaRPr lang="en-US" sz="2000" dirty="0"/>
                    </a:p>
                  </a:txBody>
                  <a:tcPr/>
                </a:tc>
                <a:tc>
                  <a:txBody>
                    <a:bodyPr/>
                    <a:lstStyle/>
                    <a:p>
                      <a:pPr algn="ctr"/>
                      <a:r>
                        <a:rPr lang="en-US" sz="2000" dirty="0" smtClean="0"/>
                        <a:t>EXAMINE</a:t>
                      </a:r>
                      <a:endParaRPr lang="en-US" sz="2000" dirty="0"/>
                    </a:p>
                  </a:txBody>
                  <a:tcPr/>
                </a:tc>
                <a:tc>
                  <a:txBody>
                    <a:bodyPr/>
                    <a:lstStyle/>
                    <a:p>
                      <a:pPr algn="ctr"/>
                      <a:r>
                        <a:rPr lang="en-US" sz="2000" dirty="0" smtClean="0"/>
                        <a:t>TECOS</a:t>
                      </a:r>
                      <a:endParaRPr lang="en-US" sz="2000" dirty="0"/>
                    </a:p>
                  </a:txBody>
                  <a:tcPr/>
                </a:tc>
                <a:tc>
                  <a:txBody>
                    <a:bodyPr/>
                    <a:lstStyle/>
                    <a:p>
                      <a:pPr algn="ctr"/>
                      <a:r>
                        <a:rPr lang="en-US" sz="2000" dirty="0" smtClean="0"/>
                        <a:t>CAROLINA</a:t>
                      </a:r>
                      <a:endParaRPr lang="en-US" sz="2000" dirty="0"/>
                    </a:p>
                  </a:txBody>
                  <a:tcPr/>
                </a:tc>
                <a:tc>
                  <a:txBody>
                    <a:bodyPr/>
                    <a:lstStyle/>
                    <a:p>
                      <a:pPr algn="ctr"/>
                      <a:r>
                        <a:rPr lang="en-US" sz="2000" dirty="0" smtClean="0"/>
                        <a:t>CARMELINA</a:t>
                      </a:r>
                      <a:endParaRPr lang="en-US" sz="2000" dirty="0"/>
                    </a:p>
                  </a:txBody>
                  <a:tcPr/>
                </a:tc>
              </a:tr>
              <a:tr h="457200">
                <a:tc>
                  <a:txBody>
                    <a:bodyPr/>
                    <a:lstStyle/>
                    <a:p>
                      <a:pPr algn="ctr"/>
                      <a:r>
                        <a:rPr lang="en-US" sz="2400" dirty="0" smtClean="0"/>
                        <a:t>DPP4-i</a:t>
                      </a:r>
                      <a:endParaRPr lang="en-US" sz="2400" b="1" dirty="0">
                        <a:solidFill>
                          <a:srgbClr val="FFFFFF"/>
                        </a:solidFill>
                      </a:endParaRPr>
                    </a:p>
                  </a:txBody>
                  <a:tcPr/>
                </a:tc>
                <a:tc>
                  <a:txBody>
                    <a:bodyPr/>
                    <a:lstStyle/>
                    <a:p>
                      <a:pPr algn="ctr"/>
                      <a:r>
                        <a:rPr lang="en-US" sz="1900" dirty="0" err="1" smtClean="0"/>
                        <a:t>saxagliptin</a:t>
                      </a:r>
                      <a:endParaRPr lang="en-US" sz="1900" b="1" dirty="0"/>
                    </a:p>
                  </a:txBody>
                  <a:tcPr/>
                </a:tc>
                <a:tc>
                  <a:txBody>
                    <a:bodyPr/>
                    <a:lstStyle/>
                    <a:p>
                      <a:pPr algn="ctr"/>
                      <a:r>
                        <a:rPr lang="en-US" sz="1900" dirty="0" err="1" smtClean="0"/>
                        <a:t>alogliptin</a:t>
                      </a:r>
                      <a:endParaRPr lang="en-US" sz="1900" b="1" dirty="0"/>
                    </a:p>
                  </a:txBody>
                  <a:tcPr/>
                </a:tc>
                <a:tc>
                  <a:txBody>
                    <a:bodyPr/>
                    <a:lstStyle/>
                    <a:p>
                      <a:pPr algn="ctr"/>
                      <a:r>
                        <a:rPr lang="en-US" sz="1900" dirty="0" err="1" smtClean="0"/>
                        <a:t>sitagliptin</a:t>
                      </a:r>
                      <a:endParaRPr lang="en-US" sz="1900" b="1" dirty="0"/>
                    </a:p>
                  </a:txBody>
                  <a:tcPr/>
                </a:tc>
                <a:tc>
                  <a:txBody>
                    <a:bodyPr/>
                    <a:lstStyle/>
                    <a:p>
                      <a:pPr algn="ctr"/>
                      <a:r>
                        <a:rPr lang="en-US" sz="1900" dirty="0" err="1" smtClean="0"/>
                        <a:t>linagliptin</a:t>
                      </a:r>
                      <a:endParaRPr lang="en-US" sz="1900" b="1" dirty="0"/>
                    </a:p>
                  </a:txBody>
                  <a:tcPr/>
                </a:tc>
                <a:tc>
                  <a:txBody>
                    <a:bodyPr/>
                    <a:lstStyle/>
                    <a:p>
                      <a:pPr algn="ctr"/>
                      <a:r>
                        <a:rPr lang="en-US" sz="1900" dirty="0" err="1" smtClean="0"/>
                        <a:t>linagliptin</a:t>
                      </a:r>
                      <a:endParaRPr lang="en-US" sz="1900" b="1" dirty="0"/>
                    </a:p>
                  </a:txBody>
                  <a:tcPr/>
                </a:tc>
              </a:tr>
              <a:tr h="375920">
                <a:tc>
                  <a:txBody>
                    <a:bodyPr/>
                    <a:lstStyle/>
                    <a:p>
                      <a:pPr algn="ctr"/>
                      <a:r>
                        <a:rPr lang="en-US" sz="1900" dirty="0" smtClean="0"/>
                        <a:t>Comparator</a:t>
                      </a:r>
                      <a:endParaRPr lang="en-US" sz="1900" b="1" dirty="0">
                        <a:solidFill>
                          <a:srgbClr val="FFFFFF"/>
                        </a:solidFill>
                      </a:endParaRPr>
                    </a:p>
                  </a:txBody>
                  <a:tcPr/>
                </a:tc>
                <a:tc>
                  <a:txBody>
                    <a:bodyPr/>
                    <a:lstStyle/>
                    <a:p>
                      <a:pPr algn="ctr"/>
                      <a:r>
                        <a:rPr lang="en-US" sz="1900" dirty="0" smtClean="0"/>
                        <a:t>placebo</a:t>
                      </a:r>
                      <a:endParaRPr lang="en-US" sz="1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c>
                  <a:txBody>
                    <a:bodyPr/>
                    <a:lstStyle/>
                    <a:p>
                      <a:pPr algn="ctr"/>
                      <a:r>
                        <a:rPr lang="en-US" sz="1900" dirty="0" smtClean="0"/>
                        <a:t>sulfonylurea</a:t>
                      </a:r>
                      <a:endParaRPr lang="en-US" sz="1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r>
              <a:tr h="375920">
                <a:tc>
                  <a:txBody>
                    <a:bodyPr/>
                    <a:lstStyle/>
                    <a:p>
                      <a:pPr algn="ctr"/>
                      <a:r>
                        <a:rPr lang="en-US" sz="1900" dirty="0" smtClean="0"/>
                        <a:t>N</a:t>
                      </a:r>
                      <a:endParaRPr lang="en-US" sz="1900" b="1" dirty="0">
                        <a:solidFill>
                          <a:srgbClr val="FFFFFF"/>
                        </a:solidFill>
                      </a:endParaRPr>
                    </a:p>
                  </a:txBody>
                  <a:tcPr/>
                </a:tc>
                <a:tc>
                  <a:txBody>
                    <a:bodyPr/>
                    <a:lstStyle/>
                    <a:p>
                      <a:pPr algn="ctr"/>
                      <a:r>
                        <a:rPr lang="en-US" sz="1900" dirty="0" smtClean="0"/>
                        <a:t>16,500</a:t>
                      </a:r>
                      <a:endParaRPr lang="en-US" sz="1900" b="1" dirty="0"/>
                    </a:p>
                  </a:txBody>
                  <a:tcPr/>
                </a:tc>
                <a:tc>
                  <a:txBody>
                    <a:bodyPr/>
                    <a:lstStyle/>
                    <a:p>
                      <a:pPr algn="ctr"/>
                      <a:r>
                        <a:rPr lang="en-US" sz="1900" dirty="0" smtClean="0"/>
                        <a:t>5,400</a:t>
                      </a:r>
                      <a:endParaRPr lang="en-US" sz="1900" b="1" dirty="0"/>
                    </a:p>
                  </a:txBody>
                  <a:tcPr/>
                </a:tc>
                <a:tc>
                  <a:txBody>
                    <a:bodyPr/>
                    <a:lstStyle/>
                    <a:p>
                      <a:pPr algn="ctr"/>
                      <a:r>
                        <a:rPr lang="en-US" sz="1900" dirty="0" smtClean="0"/>
                        <a:t>14,000</a:t>
                      </a:r>
                      <a:endParaRPr lang="en-US" sz="1900" b="1" dirty="0"/>
                    </a:p>
                  </a:txBody>
                  <a:tcPr/>
                </a:tc>
                <a:tc>
                  <a:txBody>
                    <a:bodyPr/>
                    <a:lstStyle/>
                    <a:p>
                      <a:pPr algn="ctr"/>
                      <a:r>
                        <a:rPr lang="en-US" sz="1900" dirty="0" smtClean="0"/>
                        <a:t>6,000</a:t>
                      </a:r>
                      <a:endParaRPr lang="en-US" sz="1900" b="1" dirty="0"/>
                    </a:p>
                  </a:txBody>
                  <a:tcPr/>
                </a:tc>
                <a:tc>
                  <a:txBody>
                    <a:bodyPr/>
                    <a:lstStyle/>
                    <a:p>
                      <a:pPr algn="ctr"/>
                      <a:r>
                        <a:rPr lang="en-US" sz="1900" dirty="0" smtClean="0"/>
                        <a:t>8,300</a:t>
                      </a:r>
                      <a:endParaRPr lang="en-US" sz="1900" b="1" dirty="0"/>
                    </a:p>
                  </a:txBody>
                  <a:tcPr/>
                </a:tc>
              </a:tr>
              <a:tr h="375920">
                <a:tc>
                  <a:txBody>
                    <a:bodyPr/>
                    <a:lstStyle/>
                    <a:p>
                      <a:pPr algn="ctr"/>
                      <a:r>
                        <a:rPr lang="en-US" sz="1900" dirty="0" smtClean="0"/>
                        <a:t>Results</a:t>
                      </a:r>
                      <a:endParaRPr lang="en-US" sz="1900" b="1" dirty="0">
                        <a:solidFill>
                          <a:srgbClr val="FFFFFF"/>
                        </a:solidFill>
                      </a:endParaRPr>
                    </a:p>
                  </a:txBody>
                  <a:tcPr/>
                </a:tc>
                <a:tc>
                  <a:txBody>
                    <a:bodyPr/>
                    <a:lstStyle/>
                    <a:p>
                      <a:pPr algn="ctr"/>
                      <a:r>
                        <a:rPr lang="en-US" sz="1900" dirty="0" smtClean="0"/>
                        <a:t>2013</a:t>
                      </a:r>
                      <a:endParaRPr lang="en-US" sz="1900" b="1" dirty="0"/>
                    </a:p>
                  </a:txBody>
                  <a:tcPr/>
                </a:tc>
                <a:tc>
                  <a:txBody>
                    <a:bodyPr/>
                    <a:lstStyle/>
                    <a:p>
                      <a:pPr algn="ctr"/>
                      <a:r>
                        <a:rPr lang="en-US" sz="1900" dirty="0" smtClean="0"/>
                        <a:t>2013</a:t>
                      </a:r>
                      <a:endParaRPr lang="en-US" sz="1900" b="1" dirty="0"/>
                    </a:p>
                  </a:txBody>
                  <a:tcPr/>
                </a:tc>
                <a:tc>
                  <a:txBody>
                    <a:bodyPr/>
                    <a:lstStyle/>
                    <a:p>
                      <a:pPr algn="ctr"/>
                      <a:r>
                        <a:rPr lang="en-US" sz="1900" dirty="0" smtClean="0"/>
                        <a:t>June 2015</a:t>
                      </a:r>
                      <a:endParaRPr lang="en-US" sz="1900" b="1" dirty="0"/>
                    </a:p>
                  </a:txBody>
                  <a:tcPr/>
                </a:tc>
                <a:tc>
                  <a:txBody>
                    <a:bodyPr/>
                    <a:lstStyle/>
                    <a:p>
                      <a:pPr algn="ctr"/>
                      <a:r>
                        <a:rPr lang="en-US" sz="1900" dirty="0" smtClean="0"/>
                        <a:t>2017</a:t>
                      </a:r>
                      <a:endParaRPr lang="en-US" sz="1900" b="1" dirty="0"/>
                    </a:p>
                  </a:txBody>
                  <a:tcPr/>
                </a:tc>
                <a:tc>
                  <a:txBody>
                    <a:bodyPr/>
                    <a:lstStyle/>
                    <a:p>
                      <a:pPr algn="ctr"/>
                      <a:r>
                        <a:rPr lang="en-US" sz="1900" dirty="0" smtClean="0"/>
                        <a:t>2017</a:t>
                      </a:r>
                      <a:endParaRPr lang="en-US" sz="1900" b="1"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011329036"/>
              </p:ext>
            </p:extLst>
          </p:nvPr>
        </p:nvGraphicFramePr>
        <p:xfrm>
          <a:off x="228600" y="2817817"/>
          <a:ext cx="8651948" cy="1996440"/>
        </p:xfrm>
        <a:graphic>
          <a:graphicData uri="http://schemas.openxmlformats.org/drawingml/2006/table">
            <a:tbl>
              <a:tblPr firstRow="1" bandRow="1">
                <a:tableStyleId>{F5AB1C69-6EDB-4FF4-983F-18BD219EF322}</a:tableStyleId>
              </a:tblPr>
              <a:tblGrid>
                <a:gridCol w="1418751"/>
                <a:gridCol w="1257337"/>
                <a:gridCol w="1363015"/>
                <a:gridCol w="1531609"/>
                <a:gridCol w="1540618"/>
                <a:gridCol w="1540618"/>
              </a:tblGrid>
              <a:tr h="396240">
                <a:tc>
                  <a:txBody>
                    <a:bodyPr/>
                    <a:lstStyle/>
                    <a:p>
                      <a:pPr algn="ctr"/>
                      <a:r>
                        <a:rPr lang="en-US" sz="2000" dirty="0" smtClean="0"/>
                        <a:t>Study</a:t>
                      </a:r>
                      <a:endParaRPr lang="en-US" sz="2000" b="1" dirty="0">
                        <a:solidFill>
                          <a:srgbClr val="FFFFFF"/>
                        </a:solidFill>
                      </a:endParaRPr>
                    </a:p>
                  </a:txBody>
                  <a:tcPr/>
                </a:tc>
                <a:tc>
                  <a:txBody>
                    <a:bodyPr/>
                    <a:lstStyle/>
                    <a:p>
                      <a:pPr algn="ctr"/>
                      <a:r>
                        <a:rPr lang="en-US" sz="2000" dirty="0" smtClean="0"/>
                        <a:t>LEADER</a:t>
                      </a:r>
                      <a:endParaRPr lang="en-US" sz="2000" dirty="0"/>
                    </a:p>
                  </a:txBody>
                  <a:tcPr/>
                </a:tc>
                <a:tc>
                  <a:txBody>
                    <a:bodyPr/>
                    <a:lstStyle/>
                    <a:p>
                      <a:pPr algn="ctr"/>
                      <a:r>
                        <a:rPr lang="en-US" sz="2000" dirty="0" smtClean="0"/>
                        <a:t>ELIXA</a:t>
                      </a:r>
                      <a:endParaRPr lang="en-US" sz="2000" dirty="0"/>
                    </a:p>
                  </a:txBody>
                  <a:tcPr/>
                </a:tc>
                <a:tc>
                  <a:txBody>
                    <a:bodyPr/>
                    <a:lstStyle/>
                    <a:p>
                      <a:pPr algn="ctr"/>
                      <a:r>
                        <a:rPr lang="en-US" sz="2000" dirty="0" smtClean="0"/>
                        <a:t>SUSTAIN 6</a:t>
                      </a:r>
                      <a:endParaRPr lang="en-US" sz="2000" dirty="0"/>
                    </a:p>
                  </a:txBody>
                  <a:tcPr/>
                </a:tc>
                <a:tc>
                  <a:txBody>
                    <a:bodyPr/>
                    <a:lstStyle/>
                    <a:p>
                      <a:pPr algn="ctr"/>
                      <a:r>
                        <a:rPr lang="en-US" sz="2000" dirty="0" smtClean="0"/>
                        <a:t>EXSCEL</a:t>
                      </a:r>
                      <a:endParaRPr lang="en-US" sz="2000" dirty="0"/>
                    </a:p>
                  </a:txBody>
                  <a:tcPr/>
                </a:tc>
                <a:tc>
                  <a:txBody>
                    <a:bodyPr/>
                    <a:lstStyle/>
                    <a:p>
                      <a:pPr algn="ctr"/>
                      <a:r>
                        <a:rPr lang="en-US" sz="2000" dirty="0" smtClean="0"/>
                        <a:t>REWIND</a:t>
                      </a:r>
                      <a:endParaRPr lang="en-US" sz="2000" dirty="0"/>
                    </a:p>
                  </a:txBody>
                  <a:tcPr/>
                </a:tc>
              </a:tr>
              <a:tr h="457200">
                <a:tc>
                  <a:txBody>
                    <a:bodyPr/>
                    <a:lstStyle/>
                    <a:p>
                      <a:pPr algn="ctr"/>
                      <a:r>
                        <a:rPr lang="en-US" sz="2400" dirty="0" smtClean="0"/>
                        <a:t>GLP1-RA</a:t>
                      </a:r>
                      <a:endParaRPr lang="en-US" sz="2400" b="1" dirty="0">
                        <a:solidFill>
                          <a:srgbClr val="FFFFFF"/>
                        </a:solidFill>
                      </a:endParaRPr>
                    </a:p>
                  </a:txBody>
                  <a:tcPr/>
                </a:tc>
                <a:tc>
                  <a:txBody>
                    <a:bodyPr/>
                    <a:lstStyle/>
                    <a:p>
                      <a:pPr algn="ctr"/>
                      <a:r>
                        <a:rPr lang="en-US" sz="1900" dirty="0" err="1" smtClean="0"/>
                        <a:t>liraglutide</a:t>
                      </a:r>
                      <a:endParaRPr lang="en-US" sz="1900" b="1" dirty="0"/>
                    </a:p>
                  </a:txBody>
                  <a:tcPr/>
                </a:tc>
                <a:tc>
                  <a:txBody>
                    <a:bodyPr/>
                    <a:lstStyle/>
                    <a:p>
                      <a:pPr algn="ctr"/>
                      <a:r>
                        <a:rPr lang="en-US" sz="1900" dirty="0" err="1" smtClean="0"/>
                        <a:t>lixisenatide</a:t>
                      </a:r>
                      <a:endParaRPr lang="en-US" sz="1900" b="1" dirty="0"/>
                    </a:p>
                  </a:txBody>
                  <a:tcPr/>
                </a:tc>
                <a:tc>
                  <a:txBody>
                    <a:bodyPr/>
                    <a:lstStyle/>
                    <a:p>
                      <a:pPr algn="ctr"/>
                      <a:r>
                        <a:rPr lang="en-US" sz="1900" dirty="0" err="1" smtClean="0"/>
                        <a:t>semaglutide</a:t>
                      </a:r>
                      <a:endParaRPr lang="en-US" sz="1900" b="1" dirty="0"/>
                    </a:p>
                  </a:txBody>
                  <a:tcPr/>
                </a:tc>
                <a:tc>
                  <a:txBody>
                    <a:bodyPr/>
                    <a:lstStyle/>
                    <a:p>
                      <a:pPr algn="ctr"/>
                      <a:r>
                        <a:rPr lang="en-US" sz="1900" dirty="0" err="1" smtClean="0"/>
                        <a:t>exenatide</a:t>
                      </a:r>
                      <a:r>
                        <a:rPr lang="en-US" sz="1900" baseline="0" dirty="0" smtClean="0"/>
                        <a:t> LR</a:t>
                      </a:r>
                      <a:endParaRPr lang="en-US" sz="1900" b="1" dirty="0"/>
                    </a:p>
                  </a:txBody>
                  <a:tcPr/>
                </a:tc>
                <a:tc>
                  <a:txBody>
                    <a:bodyPr/>
                    <a:lstStyle/>
                    <a:p>
                      <a:pPr algn="ctr"/>
                      <a:r>
                        <a:rPr lang="en-US" sz="1900" dirty="0" err="1" smtClean="0"/>
                        <a:t>dulaglutide</a:t>
                      </a:r>
                      <a:endParaRPr lang="en-US" sz="1900" b="1" dirty="0"/>
                    </a:p>
                  </a:txBody>
                  <a:tcPr/>
                </a:tc>
              </a:tr>
              <a:tr h="375920">
                <a:tc>
                  <a:txBody>
                    <a:bodyPr/>
                    <a:lstStyle/>
                    <a:p>
                      <a:pPr algn="ctr"/>
                      <a:r>
                        <a:rPr lang="en-US" sz="1900" dirty="0" smtClean="0"/>
                        <a:t>Comparator</a:t>
                      </a:r>
                      <a:endParaRPr lang="en-US" sz="1900" b="1" dirty="0">
                        <a:solidFill>
                          <a:srgbClr val="FFFFFF"/>
                        </a:solidFill>
                      </a:endParaRPr>
                    </a:p>
                  </a:txBody>
                  <a:tcPr/>
                </a:tc>
                <a:tc>
                  <a:txBody>
                    <a:bodyPr/>
                    <a:lstStyle/>
                    <a:p>
                      <a:pPr algn="ctr"/>
                      <a:r>
                        <a:rPr lang="en-US" sz="1900" dirty="0" smtClean="0"/>
                        <a:t>placebo</a:t>
                      </a:r>
                      <a:endParaRPr lang="en-US" sz="1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c>
                  <a:txBody>
                    <a:bodyPr/>
                    <a:lstStyle/>
                    <a:p>
                      <a:pPr algn="ctr"/>
                      <a:r>
                        <a:rPr lang="en-US" sz="1900" dirty="0" smtClean="0"/>
                        <a:t>placebo</a:t>
                      </a:r>
                      <a:endParaRPr lang="en-US" sz="1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r>
              <a:tr h="375920">
                <a:tc>
                  <a:txBody>
                    <a:bodyPr/>
                    <a:lstStyle/>
                    <a:p>
                      <a:pPr algn="ctr"/>
                      <a:r>
                        <a:rPr lang="en-US" sz="1900" dirty="0" smtClean="0"/>
                        <a:t>N</a:t>
                      </a:r>
                      <a:endParaRPr lang="en-US" sz="1900" b="1" dirty="0">
                        <a:solidFill>
                          <a:srgbClr val="FFFFFF"/>
                        </a:solidFill>
                      </a:endParaRPr>
                    </a:p>
                  </a:txBody>
                  <a:tcPr/>
                </a:tc>
                <a:tc>
                  <a:txBody>
                    <a:bodyPr/>
                    <a:lstStyle/>
                    <a:p>
                      <a:pPr algn="ctr"/>
                      <a:r>
                        <a:rPr lang="en-US" sz="1900" dirty="0" smtClean="0"/>
                        <a:t>16,500</a:t>
                      </a:r>
                      <a:endParaRPr lang="en-US" sz="1900" b="1" dirty="0"/>
                    </a:p>
                  </a:txBody>
                  <a:tcPr/>
                </a:tc>
                <a:tc>
                  <a:txBody>
                    <a:bodyPr/>
                    <a:lstStyle/>
                    <a:p>
                      <a:pPr algn="ctr"/>
                      <a:r>
                        <a:rPr lang="en-US" sz="1900" dirty="0" smtClean="0"/>
                        <a:t>14,000</a:t>
                      </a:r>
                      <a:endParaRPr lang="en-US" sz="1900" b="1" dirty="0"/>
                    </a:p>
                  </a:txBody>
                  <a:tcPr/>
                </a:tc>
                <a:tc>
                  <a:txBody>
                    <a:bodyPr/>
                    <a:lstStyle/>
                    <a:p>
                      <a:pPr algn="ctr"/>
                      <a:r>
                        <a:rPr lang="en-US" sz="1900" dirty="0" smtClean="0"/>
                        <a:t>6,000</a:t>
                      </a:r>
                      <a:endParaRPr lang="en-US" sz="1900" b="1" dirty="0"/>
                    </a:p>
                  </a:txBody>
                  <a:tcPr/>
                </a:tc>
                <a:tc>
                  <a:txBody>
                    <a:bodyPr/>
                    <a:lstStyle/>
                    <a:p>
                      <a:pPr algn="ctr"/>
                      <a:r>
                        <a:rPr lang="en-US" sz="1900" dirty="0" smtClean="0"/>
                        <a:t>5,400</a:t>
                      </a:r>
                      <a:endParaRPr lang="en-US" sz="1900" b="1" dirty="0"/>
                    </a:p>
                  </a:txBody>
                  <a:tcPr/>
                </a:tc>
                <a:tc>
                  <a:txBody>
                    <a:bodyPr/>
                    <a:lstStyle/>
                    <a:p>
                      <a:pPr algn="ctr"/>
                      <a:r>
                        <a:rPr lang="en-US" sz="1900" dirty="0" smtClean="0"/>
                        <a:t>8,300</a:t>
                      </a:r>
                      <a:endParaRPr lang="en-US" sz="1900" b="1" dirty="0"/>
                    </a:p>
                  </a:txBody>
                  <a:tcPr/>
                </a:tc>
              </a:tr>
              <a:tr h="375920">
                <a:tc>
                  <a:txBody>
                    <a:bodyPr/>
                    <a:lstStyle/>
                    <a:p>
                      <a:pPr algn="ctr"/>
                      <a:r>
                        <a:rPr lang="en-US" sz="1900" dirty="0" smtClean="0"/>
                        <a:t>Results</a:t>
                      </a:r>
                      <a:endParaRPr lang="en-US" sz="1900" b="1" dirty="0">
                        <a:solidFill>
                          <a:srgbClr val="FFFFFF"/>
                        </a:solidFill>
                      </a:endParaRPr>
                    </a:p>
                  </a:txBody>
                  <a:tcPr/>
                </a:tc>
                <a:tc>
                  <a:txBody>
                    <a:bodyPr/>
                    <a:lstStyle/>
                    <a:p>
                      <a:pPr algn="ctr"/>
                      <a:r>
                        <a:rPr lang="en-US" sz="1900" dirty="0" smtClean="0"/>
                        <a:t>2016</a:t>
                      </a:r>
                      <a:endParaRPr lang="en-US" sz="1900" b="1" dirty="0"/>
                    </a:p>
                  </a:txBody>
                  <a:tcPr/>
                </a:tc>
                <a:tc>
                  <a:txBody>
                    <a:bodyPr/>
                    <a:lstStyle/>
                    <a:p>
                      <a:pPr algn="ctr"/>
                      <a:r>
                        <a:rPr lang="en-US" sz="1900" dirty="0" smtClean="0"/>
                        <a:t>2015</a:t>
                      </a:r>
                      <a:endParaRPr lang="en-US" sz="1900" b="1" dirty="0"/>
                    </a:p>
                  </a:txBody>
                  <a:tcPr/>
                </a:tc>
                <a:tc>
                  <a:txBody>
                    <a:bodyPr/>
                    <a:lstStyle/>
                    <a:p>
                      <a:pPr algn="ctr"/>
                      <a:r>
                        <a:rPr lang="en-US" sz="1900" dirty="0" smtClean="0"/>
                        <a:t>2016</a:t>
                      </a:r>
                      <a:endParaRPr lang="en-US" sz="1900" b="1" dirty="0"/>
                    </a:p>
                  </a:txBody>
                  <a:tcPr/>
                </a:tc>
                <a:tc>
                  <a:txBody>
                    <a:bodyPr/>
                    <a:lstStyle/>
                    <a:p>
                      <a:pPr algn="ctr"/>
                      <a:r>
                        <a:rPr lang="en-US" sz="1900" dirty="0" smtClean="0"/>
                        <a:t>2018</a:t>
                      </a:r>
                      <a:endParaRPr lang="en-US" sz="1900" b="1" dirty="0"/>
                    </a:p>
                  </a:txBody>
                  <a:tcPr/>
                </a:tc>
                <a:tc>
                  <a:txBody>
                    <a:bodyPr/>
                    <a:lstStyle/>
                    <a:p>
                      <a:pPr algn="ctr"/>
                      <a:r>
                        <a:rPr lang="en-US" sz="1900" dirty="0" smtClean="0"/>
                        <a:t>2019</a:t>
                      </a:r>
                      <a:endParaRPr lang="en-US" sz="1900"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412823349"/>
              </p:ext>
            </p:extLst>
          </p:nvPr>
        </p:nvGraphicFramePr>
        <p:xfrm>
          <a:off x="228600" y="4800600"/>
          <a:ext cx="8639009" cy="1996440"/>
        </p:xfrm>
        <a:graphic>
          <a:graphicData uri="http://schemas.openxmlformats.org/drawingml/2006/table">
            <a:tbl>
              <a:tblPr firstRow="1" bandRow="1">
                <a:tableStyleId>{00A15C55-8517-42AA-B614-E9B94910E393}</a:tableStyleId>
              </a:tblPr>
              <a:tblGrid>
                <a:gridCol w="1476209"/>
                <a:gridCol w="1905000"/>
                <a:gridCol w="1752600"/>
                <a:gridCol w="1863968"/>
                <a:gridCol w="1641232"/>
              </a:tblGrid>
              <a:tr h="396240">
                <a:tc>
                  <a:txBody>
                    <a:bodyPr/>
                    <a:lstStyle/>
                    <a:p>
                      <a:pPr algn="ctr"/>
                      <a:r>
                        <a:rPr lang="en-US" sz="2000" dirty="0" smtClean="0"/>
                        <a:t>Study                         </a:t>
                      </a:r>
                      <a:endParaRPr lang="en-US" sz="2000" b="1" dirty="0">
                        <a:solidFill>
                          <a:schemeClr val="tx1"/>
                        </a:solidFill>
                      </a:endParaRPr>
                    </a:p>
                  </a:txBody>
                  <a:tcPr/>
                </a:tc>
                <a:tc>
                  <a:txBody>
                    <a:bodyPr/>
                    <a:lstStyle/>
                    <a:p>
                      <a:pPr algn="ctr"/>
                      <a:r>
                        <a:rPr lang="en-US" sz="2000" dirty="0" smtClean="0"/>
                        <a:t>EMPA-REG</a:t>
                      </a:r>
                      <a:endParaRPr lang="en-US" sz="2000" b="1" dirty="0"/>
                    </a:p>
                  </a:txBody>
                  <a:tcPr/>
                </a:tc>
                <a:tc>
                  <a:txBody>
                    <a:bodyPr/>
                    <a:lstStyle/>
                    <a:p>
                      <a:pPr algn="ctr"/>
                      <a:r>
                        <a:rPr lang="en-US" sz="2000" dirty="0" smtClean="0"/>
                        <a:t>CANVAS</a:t>
                      </a:r>
                      <a:endParaRPr lang="en-US" sz="2000" b="1" dirty="0"/>
                    </a:p>
                  </a:txBody>
                  <a:tcPr/>
                </a:tc>
                <a:tc>
                  <a:txBody>
                    <a:bodyPr/>
                    <a:lstStyle/>
                    <a:p>
                      <a:pPr algn="ctr"/>
                      <a:r>
                        <a:rPr lang="en-US" sz="2000" dirty="0" smtClean="0"/>
                        <a:t>DECLARE</a:t>
                      </a:r>
                      <a:endParaRPr lang="en-US" sz="2000" b="1" dirty="0"/>
                    </a:p>
                  </a:txBody>
                  <a:tcPr/>
                </a:tc>
                <a:tc>
                  <a:txBody>
                    <a:bodyPr/>
                    <a:lstStyle/>
                    <a:p>
                      <a:pPr algn="ctr">
                        <a:spcAft>
                          <a:spcPts val="0"/>
                        </a:spcAft>
                      </a:pPr>
                      <a:r>
                        <a:rPr lang="de-DE" sz="2000" dirty="0" smtClean="0">
                          <a:effectLst/>
                        </a:rPr>
                        <a:t>NCT01986881</a:t>
                      </a:r>
                      <a:endParaRPr lang="nb-NO" sz="2000" b="1" dirty="0">
                        <a:effectLst/>
                        <a:latin typeface="Times New Roman"/>
                        <a:ea typeface="MS Mincho"/>
                      </a:endParaRPr>
                    </a:p>
                  </a:txBody>
                  <a:tcPr/>
                </a:tc>
              </a:tr>
              <a:tr h="457200">
                <a:tc>
                  <a:txBody>
                    <a:bodyPr/>
                    <a:lstStyle/>
                    <a:p>
                      <a:pPr algn="ctr"/>
                      <a:r>
                        <a:rPr lang="en-US" sz="2400" dirty="0" smtClean="0"/>
                        <a:t>SGLT-2-i</a:t>
                      </a:r>
                      <a:endParaRPr lang="en-US" sz="2400" b="1" dirty="0">
                        <a:solidFill>
                          <a:schemeClr val="tx1"/>
                        </a:solidFill>
                      </a:endParaRPr>
                    </a:p>
                  </a:txBody>
                  <a:tcPr/>
                </a:tc>
                <a:tc>
                  <a:txBody>
                    <a:bodyPr/>
                    <a:lstStyle/>
                    <a:p>
                      <a:pPr algn="ctr"/>
                      <a:r>
                        <a:rPr lang="en-US" sz="1900" dirty="0" err="1" smtClean="0"/>
                        <a:t>empaglifozin</a:t>
                      </a:r>
                      <a:endParaRPr lang="en-US" sz="1900" b="1" dirty="0"/>
                    </a:p>
                  </a:txBody>
                  <a:tcPr/>
                </a:tc>
                <a:tc>
                  <a:txBody>
                    <a:bodyPr/>
                    <a:lstStyle/>
                    <a:p>
                      <a:pPr algn="ctr"/>
                      <a:r>
                        <a:rPr lang="en-US" sz="1900" dirty="0" err="1" smtClean="0"/>
                        <a:t>canagliflozin</a:t>
                      </a:r>
                      <a:endParaRPr lang="en-US" sz="1900" b="1" dirty="0"/>
                    </a:p>
                  </a:txBody>
                  <a:tcPr/>
                </a:tc>
                <a:tc>
                  <a:txBody>
                    <a:bodyPr/>
                    <a:lstStyle/>
                    <a:p>
                      <a:pPr algn="ctr"/>
                      <a:r>
                        <a:rPr lang="en-US" sz="1900" dirty="0" err="1" smtClean="0"/>
                        <a:t>dapagliflozin</a:t>
                      </a:r>
                      <a:endParaRPr lang="en-US" sz="1900" b="1" dirty="0"/>
                    </a:p>
                  </a:txBody>
                  <a:tcPr/>
                </a:tc>
                <a:tc>
                  <a:txBody>
                    <a:bodyPr/>
                    <a:lstStyle/>
                    <a:p>
                      <a:pPr algn="ctr"/>
                      <a:r>
                        <a:rPr lang="en-US" sz="1900" dirty="0" err="1" smtClean="0"/>
                        <a:t>ertugliflozin</a:t>
                      </a:r>
                      <a:endParaRPr lang="en-US" sz="1900" b="1" dirty="0"/>
                    </a:p>
                  </a:txBody>
                  <a:tcPr/>
                </a:tc>
              </a:tr>
              <a:tr h="375920">
                <a:tc>
                  <a:txBody>
                    <a:bodyPr/>
                    <a:lstStyle/>
                    <a:p>
                      <a:pPr algn="ctr"/>
                      <a:r>
                        <a:rPr lang="en-US" sz="1900" dirty="0" smtClean="0"/>
                        <a:t>Comparator</a:t>
                      </a:r>
                      <a:endParaRPr lang="en-US" sz="1900" b="1" dirty="0">
                        <a:solidFill>
                          <a:schemeClr val="tx1"/>
                        </a:solidFill>
                      </a:endParaRPr>
                    </a:p>
                  </a:txBody>
                  <a:tcPr/>
                </a:tc>
                <a:tc>
                  <a:txBody>
                    <a:bodyPr/>
                    <a:lstStyle/>
                    <a:p>
                      <a:pPr algn="ctr"/>
                      <a:r>
                        <a:rPr lang="en-US" sz="1900" dirty="0" smtClean="0"/>
                        <a:t>placebo</a:t>
                      </a:r>
                      <a:endParaRPr lang="en-US" sz="1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placebo</a:t>
                      </a:r>
                      <a:endParaRPr lang="en-US" sz="1900" b="1" dirty="0" smtClean="0"/>
                    </a:p>
                  </a:txBody>
                  <a:tcPr/>
                </a:tc>
                <a:tc>
                  <a:txBody>
                    <a:bodyPr/>
                    <a:lstStyle/>
                    <a:p>
                      <a:pPr algn="ctr"/>
                      <a:r>
                        <a:rPr lang="en-US" sz="1900" dirty="0" smtClean="0"/>
                        <a:t>placebo</a:t>
                      </a:r>
                      <a:endParaRPr lang="en-US" sz="1900" b="1" dirty="0"/>
                    </a:p>
                  </a:txBody>
                  <a:tcPr/>
                </a:tc>
              </a:tr>
              <a:tr h="375920">
                <a:tc>
                  <a:txBody>
                    <a:bodyPr/>
                    <a:lstStyle/>
                    <a:p>
                      <a:pPr algn="ctr"/>
                      <a:r>
                        <a:rPr lang="en-US" sz="1900" dirty="0" smtClean="0"/>
                        <a:t>N</a:t>
                      </a:r>
                      <a:endParaRPr lang="en-US" sz="1900" b="1" dirty="0">
                        <a:solidFill>
                          <a:schemeClr val="tx1"/>
                        </a:solidFill>
                      </a:endParaRPr>
                    </a:p>
                  </a:txBody>
                  <a:tcPr/>
                </a:tc>
                <a:tc>
                  <a:txBody>
                    <a:bodyPr/>
                    <a:lstStyle/>
                    <a:p>
                      <a:pPr algn="ctr"/>
                      <a:r>
                        <a:rPr lang="en-US" sz="1900" dirty="0" smtClean="0"/>
                        <a:t>7300</a:t>
                      </a:r>
                      <a:endParaRPr lang="en-US" sz="1900" b="1" dirty="0"/>
                    </a:p>
                  </a:txBody>
                  <a:tcPr/>
                </a:tc>
                <a:tc>
                  <a:txBody>
                    <a:bodyPr/>
                    <a:lstStyle/>
                    <a:p>
                      <a:pPr algn="ctr"/>
                      <a:r>
                        <a:rPr lang="en-US" sz="1900" dirty="0" smtClean="0"/>
                        <a:t>4300</a:t>
                      </a:r>
                      <a:endParaRPr lang="en-US" sz="1900" b="1" dirty="0"/>
                    </a:p>
                  </a:txBody>
                  <a:tcPr/>
                </a:tc>
                <a:tc>
                  <a:txBody>
                    <a:bodyPr/>
                    <a:lstStyle/>
                    <a:p>
                      <a:pPr algn="ctr"/>
                      <a:r>
                        <a:rPr lang="en-US" sz="1900" dirty="0" smtClean="0"/>
                        <a:t>22,200</a:t>
                      </a:r>
                      <a:endParaRPr lang="en-US" sz="1900" b="1" dirty="0"/>
                    </a:p>
                  </a:txBody>
                  <a:tcPr/>
                </a:tc>
                <a:tc>
                  <a:txBody>
                    <a:bodyPr/>
                    <a:lstStyle/>
                    <a:p>
                      <a:pPr algn="ctr"/>
                      <a:r>
                        <a:rPr lang="en-US" sz="1900" dirty="0" smtClean="0"/>
                        <a:t>3900</a:t>
                      </a:r>
                      <a:endParaRPr lang="en-US" sz="1900" b="1" dirty="0"/>
                    </a:p>
                  </a:txBody>
                  <a:tcPr/>
                </a:tc>
              </a:tr>
              <a:tr h="375920">
                <a:tc>
                  <a:txBody>
                    <a:bodyPr/>
                    <a:lstStyle/>
                    <a:p>
                      <a:pPr algn="ctr"/>
                      <a:r>
                        <a:rPr lang="en-US" sz="1900" dirty="0" smtClean="0"/>
                        <a:t>Results</a:t>
                      </a:r>
                      <a:endParaRPr lang="en-US" sz="1900" b="1" dirty="0">
                        <a:solidFill>
                          <a:schemeClr val="tx1"/>
                        </a:solidFill>
                      </a:endParaRPr>
                    </a:p>
                  </a:txBody>
                  <a:tcPr/>
                </a:tc>
                <a:tc>
                  <a:txBody>
                    <a:bodyPr/>
                    <a:lstStyle/>
                    <a:p>
                      <a:pPr algn="ctr"/>
                      <a:r>
                        <a:rPr lang="en-US" sz="1900" dirty="0" smtClean="0"/>
                        <a:t>Sept 2015</a:t>
                      </a:r>
                      <a:endParaRPr lang="en-US" sz="1900" b="1" dirty="0"/>
                    </a:p>
                  </a:txBody>
                  <a:tcPr/>
                </a:tc>
                <a:tc>
                  <a:txBody>
                    <a:bodyPr/>
                    <a:lstStyle/>
                    <a:p>
                      <a:pPr algn="ctr"/>
                      <a:r>
                        <a:rPr lang="en-US" sz="1900" dirty="0" smtClean="0"/>
                        <a:t>2017</a:t>
                      </a:r>
                      <a:endParaRPr lang="en-US" sz="1900" b="1" dirty="0"/>
                    </a:p>
                  </a:txBody>
                  <a:tcPr/>
                </a:tc>
                <a:tc>
                  <a:txBody>
                    <a:bodyPr/>
                    <a:lstStyle/>
                    <a:p>
                      <a:pPr algn="ctr"/>
                      <a:r>
                        <a:rPr lang="en-US" sz="1900" dirty="0" smtClean="0"/>
                        <a:t>2019</a:t>
                      </a:r>
                      <a:endParaRPr lang="en-US" sz="1900" b="1" dirty="0"/>
                    </a:p>
                  </a:txBody>
                  <a:tcPr/>
                </a:tc>
                <a:tc>
                  <a:txBody>
                    <a:bodyPr/>
                    <a:lstStyle/>
                    <a:p>
                      <a:pPr algn="ctr"/>
                      <a:r>
                        <a:rPr lang="en-US" sz="1900" dirty="0" smtClean="0"/>
                        <a:t>2020</a:t>
                      </a:r>
                      <a:endParaRPr lang="en-US" sz="1900" b="1" dirty="0"/>
                    </a:p>
                  </a:txBody>
                  <a:tcPr/>
                </a:tc>
              </a:tr>
            </a:tbl>
          </a:graphicData>
        </a:graphic>
      </p:graphicFrame>
      <p:sp>
        <p:nvSpPr>
          <p:cNvPr id="7" name="Title 6"/>
          <p:cNvSpPr>
            <a:spLocks noGrp="1"/>
          </p:cNvSpPr>
          <p:nvPr>
            <p:ph type="title"/>
          </p:nvPr>
        </p:nvSpPr>
        <p:spPr>
          <a:xfrm>
            <a:off x="152325" y="44610"/>
            <a:ext cx="8789644" cy="551867"/>
          </a:xfrm>
        </p:spPr>
        <p:txBody>
          <a:bodyPr/>
          <a:lstStyle/>
          <a:p>
            <a:pPr algn="ctr"/>
            <a:r>
              <a:rPr lang="en-US" sz="3200" dirty="0">
                <a:solidFill>
                  <a:srgbClr val="FFC000"/>
                </a:solidFill>
              </a:rPr>
              <a:t>Large </a:t>
            </a:r>
            <a:r>
              <a:rPr lang="en-US" sz="3200" dirty="0" smtClean="0">
                <a:solidFill>
                  <a:srgbClr val="FFC000"/>
                </a:solidFill>
              </a:rPr>
              <a:t>Non-Insulin CVOTs in T2DM </a:t>
            </a:r>
            <a:endParaRPr lang="en-US" sz="3200" dirty="0">
              <a:solidFill>
                <a:srgbClr val="FFC000"/>
              </a:solidFill>
            </a:endParaRPr>
          </a:p>
        </p:txBody>
      </p:sp>
      <p:grpSp>
        <p:nvGrpSpPr>
          <p:cNvPr id="3" name="Group 3"/>
          <p:cNvGrpSpPr/>
          <p:nvPr/>
        </p:nvGrpSpPr>
        <p:grpSpPr>
          <a:xfrm>
            <a:off x="1644765" y="440778"/>
            <a:ext cx="2580421" cy="1518912"/>
            <a:chOff x="1890498" y="440773"/>
            <a:chExt cx="2795437" cy="1518911"/>
          </a:xfrm>
        </p:grpSpPr>
        <p:sp>
          <p:nvSpPr>
            <p:cNvPr id="10" name="TextBox 9"/>
            <p:cNvSpPr txBox="1"/>
            <p:nvPr/>
          </p:nvSpPr>
          <p:spPr>
            <a:xfrm>
              <a:off x="2198868" y="440773"/>
              <a:ext cx="950253" cy="923329"/>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latin typeface="Arial Narrow"/>
                <a:ea typeface="Osaka"/>
                <a:cs typeface="ＭＳ Ｐゴシック" charset="-128"/>
              </a:endParaRPr>
            </a:p>
          </p:txBody>
        </p:sp>
        <p:sp>
          <p:nvSpPr>
            <p:cNvPr id="11" name="TextBox 10"/>
            <p:cNvSpPr txBox="1"/>
            <p:nvPr/>
          </p:nvSpPr>
          <p:spPr>
            <a:xfrm>
              <a:off x="3684767" y="440773"/>
              <a:ext cx="950253" cy="923329"/>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latin typeface="Arial Narrow"/>
                <a:ea typeface="Osaka"/>
                <a:cs typeface="ＭＳ Ｐゴシック" charset="-128"/>
              </a:endParaRPr>
            </a:p>
          </p:txBody>
        </p:sp>
        <p:sp>
          <p:nvSpPr>
            <p:cNvPr id="2" name="TextBox 1"/>
            <p:cNvSpPr txBox="1"/>
            <p:nvPr/>
          </p:nvSpPr>
          <p:spPr>
            <a:xfrm rot="19957804">
              <a:off x="1890498" y="1559574"/>
              <a:ext cx="1290623" cy="400110"/>
            </a:xfrm>
            <a:prstGeom prst="rect">
              <a:avLst/>
            </a:prstGeom>
            <a:solidFill>
              <a:srgbClr val="FF0000"/>
            </a:solidFill>
          </p:spPr>
          <p:txBody>
            <a:bodyPr wrap="none" rtlCol="0">
              <a:spAutoFit/>
            </a:bodyPr>
            <a:lstStyle/>
            <a:p>
              <a:r>
                <a:rPr lang="en-US" sz="2000" b="1" dirty="0">
                  <a:solidFill>
                    <a:srgbClr val="FFFFFF"/>
                  </a:solidFill>
                  <a:effectLst>
                    <a:outerShdw blurRad="50800" dist="38100" dir="2700000" algn="tl" rotWithShape="0">
                      <a:prstClr val="black">
                        <a:alpha val="40000"/>
                      </a:prstClr>
                    </a:outerShdw>
                  </a:effectLst>
                  <a:latin typeface="Arial Narrow"/>
                  <a:ea typeface="Osaka"/>
                  <a:cs typeface="ＭＳ Ｐゴシック" charset="-128"/>
                </a:rPr>
                <a:t>NEUTRAL</a:t>
              </a:r>
            </a:p>
          </p:txBody>
        </p:sp>
        <p:sp>
          <p:nvSpPr>
            <p:cNvPr id="12" name="TextBox 11"/>
            <p:cNvSpPr txBox="1"/>
            <p:nvPr/>
          </p:nvSpPr>
          <p:spPr>
            <a:xfrm rot="19957804">
              <a:off x="3395312" y="1559572"/>
              <a:ext cx="1290623" cy="400110"/>
            </a:xfrm>
            <a:prstGeom prst="rect">
              <a:avLst/>
            </a:prstGeom>
            <a:solidFill>
              <a:srgbClr val="FF0000"/>
            </a:solidFill>
          </p:spPr>
          <p:txBody>
            <a:bodyPr wrap="none" rtlCol="0">
              <a:spAutoFit/>
            </a:bodyPr>
            <a:lstStyle/>
            <a:p>
              <a:r>
                <a:rPr lang="en-US" sz="2000" b="1" dirty="0">
                  <a:solidFill>
                    <a:srgbClr val="FFFFFF"/>
                  </a:solidFill>
                  <a:effectLst>
                    <a:outerShdw blurRad="50800" dist="38100" dir="2700000" algn="tl" rotWithShape="0">
                      <a:prstClr val="black">
                        <a:alpha val="40000"/>
                      </a:prstClr>
                    </a:outerShdw>
                  </a:effectLst>
                  <a:latin typeface="Arial Narrow"/>
                  <a:ea typeface="Osaka"/>
                  <a:cs typeface="ＭＳ Ｐゴシック" charset="-128"/>
                </a:rPr>
                <a:t>NEUTRAL</a:t>
              </a:r>
            </a:p>
          </p:txBody>
        </p:sp>
      </p:grpSp>
      <p:grpSp>
        <p:nvGrpSpPr>
          <p:cNvPr id="4" name="Group 2"/>
          <p:cNvGrpSpPr/>
          <p:nvPr/>
        </p:nvGrpSpPr>
        <p:grpSpPr>
          <a:xfrm>
            <a:off x="3055436" y="2830227"/>
            <a:ext cx="1191352" cy="1518910"/>
            <a:chOff x="3155794" y="2830227"/>
            <a:chExt cx="1191352" cy="1518910"/>
          </a:xfrm>
        </p:grpSpPr>
        <p:sp>
          <p:nvSpPr>
            <p:cNvPr id="15" name="TextBox 14"/>
            <p:cNvSpPr txBox="1"/>
            <p:nvPr/>
          </p:nvSpPr>
          <p:spPr>
            <a:xfrm>
              <a:off x="3422985" y="2830227"/>
              <a:ext cx="877163" cy="923330"/>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latin typeface="Arial Narrow"/>
                <a:ea typeface="Osaka"/>
                <a:cs typeface="ＭＳ Ｐゴシック" charset="-128"/>
              </a:endParaRPr>
            </a:p>
          </p:txBody>
        </p:sp>
        <p:sp>
          <p:nvSpPr>
            <p:cNvPr id="18" name="TextBox 17"/>
            <p:cNvSpPr txBox="1"/>
            <p:nvPr/>
          </p:nvSpPr>
          <p:spPr>
            <a:xfrm rot="19957804">
              <a:off x="3155794" y="3949027"/>
              <a:ext cx="1191352" cy="400110"/>
            </a:xfrm>
            <a:prstGeom prst="rect">
              <a:avLst/>
            </a:prstGeom>
            <a:solidFill>
              <a:srgbClr val="FF0000"/>
            </a:solidFill>
          </p:spPr>
          <p:txBody>
            <a:bodyPr wrap="none" rtlCol="0">
              <a:spAutoFit/>
            </a:bodyPr>
            <a:lstStyle/>
            <a:p>
              <a:r>
                <a:rPr lang="en-US" sz="2000" b="1" dirty="0">
                  <a:solidFill>
                    <a:srgbClr val="FFFFFF"/>
                  </a:solidFill>
                  <a:effectLst>
                    <a:outerShdw blurRad="50800" dist="38100" dir="2700000" algn="tl" rotWithShape="0">
                      <a:prstClr val="black">
                        <a:alpha val="40000"/>
                      </a:prstClr>
                    </a:outerShdw>
                  </a:effectLst>
                  <a:latin typeface="Arial Narrow"/>
                  <a:ea typeface="Osaka"/>
                  <a:cs typeface="ＭＳ Ｐゴシック" charset="-128"/>
                </a:rPr>
                <a:t>NEUTRAL</a:t>
              </a:r>
            </a:p>
          </p:txBody>
        </p:sp>
      </p:grpSp>
      <p:grpSp>
        <p:nvGrpSpPr>
          <p:cNvPr id="8" name="Group 12"/>
          <p:cNvGrpSpPr/>
          <p:nvPr/>
        </p:nvGrpSpPr>
        <p:grpSpPr>
          <a:xfrm>
            <a:off x="2052639" y="2158982"/>
            <a:ext cx="3553537" cy="4665155"/>
            <a:chOff x="2152995" y="2158980"/>
            <a:chExt cx="3553537" cy="4665154"/>
          </a:xfrm>
        </p:grpSpPr>
        <p:sp>
          <p:nvSpPr>
            <p:cNvPr id="16" name="Oval 15"/>
            <p:cNvSpPr/>
            <p:nvPr/>
          </p:nvSpPr>
          <p:spPr bwMode="auto">
            <a:xfrm>
              <a:off x="4538132" y="2158980"/>
              <a:ext cx="1168400" cy="474156"/>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737" eaLnBrk="0" fontAlgn="base" hangingPunct="0">
                <a:spcBef>
                  <a:spcPct val="0"/>
                </a:spcBef>
                <a:spcAft>
                  <a:spcPct val="0"/>
                </a:spcAft>
              </a:pPr>
              <a:endParaRPr lang="en-US" sz="2400">
                <a:solidFill>
                  <a:srgbClr val="FFFFFF"/>
                </a:solidFill>
                <a:latin typeface="Arial" charset="0"/>
                <a:ea typeface="ＭＳ Ｐゴシック" pitchFamily="1" charset="-128"/>
                <a:cs typeface="ＭＳ Ｐゴシック" charset="-128"/>
              </a:endParaRPr>
            </a:p>
          </p:txBody>
        </p:sp>
        <p:sp>
          <p:nvSpPr>
            <p:cNvPr id="19" name="Oval 18"/>
            <p:cNvSpPr/>
            <p:nvPr/>
          </p:nvSpPr>
          <p:spPr bwMode="auto">
            <a:xfrm>
              <a:off x="2152995" y="6316134"/>
              <a:ext cx="1168400" cy="5080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737" eaLnBrk="0" fontAlgn="base" hangingPunct="0">
                <a:spcBef>
                  <a:spcPct val="0"/>
                </a:spcBef>
                <a:spcAft>
                  <a:spcPct val="0"/>
                </a:spcAft>
              </a:pPr>
              <a:endParaRPr lang="en-US" sz="2400">
                <a:solidFill>
                  <a:srgbClr val="FFFFFF"/>
                </a:solidFill>
                <a:latin typeface="Arial" charset="0"/>
                <a:ea typeface="ＭＳ Ｐゴシック" pitchFamily="1" charset="-128"/>
                <a:cs typeface="ＭＳ Ｐゴシック" charset="-128"/>
              </a:endParaRPr>
            </a:p>
          </p:txBody>
        </p:sp>
      </p:grpSp>
      <p:sp>
        <p:nvSpPr>
          <p:cNvPr id="17" name="TextBox 7"/>
          <p:cNvSpPr txBox="1">
            <a:spLocks noChangeArrowheads="1"/>
          </p:cNvSpPr>
          <p:nvPr/>
        </p:nvSpPr>
        <p:spPr bwMode="auto">
          <a:xfrm rot="5400000">
            <a:off x="6651708" y="3599668"/>
            <a:ext cx="46723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dirty="0" smtClean="0">
                <a:solidFill>
                  <a:srgbClr val="FFC000"/>
                </a:solidFill>
              </a:rPr>
              <a:t>Courtesy of </a:t>
            </a:r>
            <a:r>
              <a:rPr lang="en-US" sz="1400" dirty="0" err="1" smtClean="0">
                <a:solidFill>
                  <a:srgbClr val="FFC000"/>
                </a:solidFill>
              </a:rPr>
              <a:t>Silvio</a:t>
            </a:r>
            <a:r>
              <a:rPr lang="en-US" sz="1400" dirty="0" smtClean="0">
                <a:solidFill>
                  <a:srgbClr val="FFC000"/>
                </a:solidFill>
              </a:rPr>
              <a:t> </a:t>
            </a:r>
            <a:r>
              <a:rPr lang="en-US" sz="1400" dirty="0" err="1" smtClean="0">
                <a:solidFill>
                  <a:srgbClr val="FFC000"/>
                </a:solidFill>
              </a:rPr>
              <a:t>Inzucchi</a:t>
            </a:r>
            <a:r>
              <a:rPr lang="en-US" sz="1400" dirty="0" smtClean="0">
                <a:solidFill>
                  <a:srgbClr val="FFC000"/>
                </a:solidFill>
              </a:rPr>
              <a:t> MD, Yale University</a:t>
            </a:r>
            <a:endParaRPr lang="en-US" sz="1400" dirty="0">
              <a:solidFill>
                <a:srgbClr val="FFC000"/>
              </a:solidFill>
            </a:endParaRPr>
          </a:p>
        </p:txBody>
      </p:sp>
      <p:sp>
        <p:nvSpPr>
          <p:cNvPr id="20" name="TextBox 19"/>
          <p:cNvSpPr txBox="1"/>
          <p:nvPr/>
        </p:nvSpPr>
        <p:spPr>
          <a:xfrm rot="19957804">
            <a:off x="4415001" y="1583384"/>
            <a:ext cx="1191352" cy="400110"/>
          </a:xfrm>
          <a:prstGeom prst="rect">
            <a:avLst/>
          </a:prstGeom>
          <a:solidFill>
            <a:srgbClr val="FF0000"/>
          </a:solidFill>
        </p:spPr>
        <p:txBody>
          <a:bodyPr wrap="none" rtlCol="0">
            <a:spAutoFit/>
          </a:bodyPr>
          <a:lstStyle/>
          <a:p>
            <a:r>
              <a:rPr lang="en-US" sz="2000" b="1" dirty="0">
                <a:solidFill>
                  <a:srgbClr val="FFFFFF"/>
                </a:solidFill>
                <a:effectLst>
                  <a:outerShdw blurRad="50800" dist="38100" dir="2700000" algn="tl" rotWithShape="0">
                    <a:prstClr val="black">
                      <a:alpha val="40000"/>
                    </a:prstClr>
                  </a:outerShdw>
                </a:effectLst>
                <a:latin typeface="Arial Narrow"/>
                <a:ea typeface="Osaka"/>
                <a:cs typeface="ＭＳ Ｐゴシック" charset="-128"/>
              </a:rPr>
              <a:t>NEUTRAL</a:t>
            </a:r>
          </a:p>
        </p:txBody>
      </p:sp>
      <p:sp>
        <p:nvSpPr>
          <p:cNvPr id="21" name="TextBox 20"/>
          <p:cNvSpPr txBox="1"/>
          <p:nvPr/>
        </p:nvSpPr>
        <p:spPr>
          <a:xfrm>
            <a:off x="4653618" y="464584"/>
            <a:ext cx="877163" cy="923330"/>
          </a:xfrm>
          <a:prstGeom prst="rect">
            <a:avLst/>
          </a:prstGeom>
          <a:noFill/>
        </p:spPr>
        <p:txBody>
          <a:bodyPr wrap="none" rtlCol="0">
            <a:spAutoFit/>
          </a:bodyPr>
          <a:lstStyle/>
          <a:p>
            <a:r>
              <a:rPr lang="en-US" sz="5400" dirty="0">
                <a:solidFill>
                  <a:srgbClr val="FF0000"/>
                </a:solidFill>
                <a:latin typeface="Zapf Dingbats"/>
                <a:ea typeface="Zapf Dingbats"/>
                <a:cs typeface="Zapf Dingbats"/>
                <a:sym typeface="Zapf Dingbats"/>
              </a:rPr>
              <a:t>✓</a:t>
            </a:r>
            <a:endParaRPr lang="en-US" sz="5400" dirty="0">
              <a:solidFill>
                <a:srgbClr val="FF0000"/>
              </a:solidFill>
              <a:latin typeface="Arial Narrow"/>
              <a:ea typeface="Osaka"/>
              <a:cs typeface="ＭＳ Ｐゴシック" charset="-128"/>
            </a:endParaRPr>
          </a:p>
        </p:txBody>
      </p:sp>
    </p:spTree>
    <p:extLst>
      <p:ext uri="{BB962C8B-B14F-4D97-AF65-F5344CB8AC3E}">
        <p14:creationId xmlns:p14="http://schemas.microsoft.com/office/powerpoint/2010/main" xmlns="" val="2196494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536470" y="681493"/>
            <a:ext cx="4092929" cy="1461632"/>
            <a:chOff x="925549" y="245329"/>
            <a:chExt cx="9946731" cy="3072882"/>
          </a:xfrm>
        </p:grpSpPr>
        <p:sp>
          <p:nvSpPr>
            <p:cNvPr id="8" name="Rectangle 7"/>
            <p:cNvSpPr/>
            <p:nvPr/>
          </p:nvSpPr>
          <p:spPr>
            <a:xfrm>
              <a:off x="925549" y="245329"/>
              <a:ext cx="9946731" cy="307288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67113" y="556586"/>
              <a:ext cx="9122258" cy="2484155"/>
            </a:xfrm>
            <a:prstGeom prst="rect">
              <a:avLst/>
            </a:prstGeom>
            <a:noFill/>
            <a:ln>
              <a:noFill/>
            </a:ln>
          </p:spPr>
        </p:pic>
      </p:grpSp>
      <p:pic>
        <p:nvPicPr>
          <p:cNvPr id="5" name="Picture 5" descr="Image3"/>
          <p:cNvPicPr>
            <a:picLocks noChangeAspect="1" noChangeArrowheads="1"/>
          </p:cNvPicPr>
          <p:nvPr/>
        </p:nvPicPr>
        <p:blipFill>
          <a:blip r:embed="rId3"/>
          <a:srcRect/>
          <a:stretch>
            <a:fillRect/>
          </a:stretch>
        </p:blipFill>
        <p:spPr bwMode="auto">
          <a:xfrm>
            <a:off x="2536470" y="2671395"/>
            <a:ext cx="838200" cy="831851"/>
          </a:xfrm>
          <a:prstGeom prst="rect">
            <a:avLst/>
          </a:prstGeom>
          <a:noFill/>
          <a:ln w="9525">
            <a:noFill/>
            <a:miter lim="800000"/>
            <a:headEnd/>
            <a:tailEnd/>
          </a:ln>
        </p:spPr>
      </p:pic>
      <p:sp>
        <p:nvSpPr>
          <p:cNvPr id="6" name="TextBox 5"/>
          <p:cNvSpPr txBox="1"/>
          <p:nvPr/>
        </p:nvSpPr>
        <p:spPr>
          <a:xfrm>
            <a:off x="3601329" y="2671396"/>
            <a:ext cx="3559126" cy="830997"/>
          </a:xfrm>
          <a:prstGeom prst="rect">
            <a:avLst/>
          </a:prstGeom>
          <a:noFill/>
        </p:spPr>
        <p:txBody>
          <a:bodyPr wrap="square" rtlCol="0">
            <a:spAutoFit/>
          </a:bodyPr>
          <a:lstStyle/>
          <a:p>
            <a:r>
              <a:rPr lang="en-US" sz="4800" dirty="0" smtClean="0">
                <a:solidFill>
                  <a:srgbClr val="FFCC00"/>
                </a:solidFill>
              </a:rPr>
              <a:t>IRIS</a:t>
            </a:r>
            <a:endParaRPr lang="en-US" sz="4800" dirty="0">
              <a:solidFill>
                <a:srgbClr val="FFCC00"/>
              </a:solidFill>
            </a:endParaRPr>
          </a:p>
        </p:txBody>
      </p:sp>
      <p:sp>
        <p:nvSpPr>
          <p:cNvPr id="9" name="Rectangle 8"/>
          <p:cNvSpPr/>
          <p:nvPr/>
        </p:nvSpPr>
        <p:spPr>
          <a:xfrm>
            <a:off x="2536473" y="3890177"/>
            <a:ext cx="3389779" cy="830997"/>
          </a:xfrm>
          <a:prstGeom prst="rect">
            <a:avLst/>
          </a:prstGeom>
          <a:solidFill>
            <a:schemeClr val="bg1"/>
          </a:solidFill>
        </p:spPr>
        <p:txBody>
          <a:bodyPr wrap="square">
            <a:spAutoFit/>
          </a:bodyPr>
          <a:lstStyle/>
          <a:p>
            <a:r>
              <a:rPr lang="en-US" sz="4800" b="1" cap="all" dirty="0" smtClean="0">
                <a:solidFill>
                  <a:schemeClr val="bg2">
                    <a:lumMod val="10000"/>
                  </a:schemeClr>
                </a:solidFill>
              </a:rPr>
              <a:t>LEADER</a:t>
            </a:r>
            <a:endParaRPr lang="en-US" sz="4800" b="1" cap="all" dirty="0">
              <a:solidFill>
                <a:schemeClr val="bg2">
                  <a:lumMod val="10000"/>
                </a:schemeClr>
              </a:solidFill>
            </a:endParaRPr>
          </a:p>
        </p:txBody>
      </p:sp>
      <p:sp>
        <p:nvSpPr>
          <p:cNvPr id="10" name="Rectangle 9"/>
          <p:cNvSpPr/>
          <p:nvPr/>
        </p:nvSpPr>
        <p:spPr>
          <a:xfrm>
            <a:off x="2520057" y="5153949"/>
            <a:ext cx="3389779" cy="830997"/>
          </a:xfrm>
          <a:prstGeom prst="rect">
            <a:avLst/>
          </a:prstGeom>
          <a:solidFill>
            <a:schemeClr val="bg1"/>
          </a:solidFill>
        </p:spPr>
        <p:txBody>
          <a:bodyPr wrap="square">
            <a:spAutoFit/>
          </a:bodyPr>
          <a:lstStyle/>
          <a:p>
            <a:r>
              <a:rPr lang="en-US" sz="4800" b="1" cap="all" dirty="0" smtClean="0">
                <a:solidFill>
                  <a:schemeClr val="bg2">
                    <a:lumMod val="10000"/>
                  </a:schemeClr>
                </a:solidFill>
              </a:rPr>
              <a:t>SUSTAIN 6</a:t>
            </a:r>
            <a:endParaRPr lang="en-US" sz="4800" b="1" cap="all" dirty="0">
              <a:solidFill>
                <a:schemeClr val="bg2">
                  <a:lumMod val="10000"/>
                </a:schemeClr>
              </a:solidFill>
            </a:endParaRPr>
          </a:p>
        </p:txBody>
      </p:sp>
    </p:spTree>
    <p:extLst>
      <p:ext uri="{BB962C8B-B14F-4D97-AF65-F5344CB8AC3E}">
        <p14:creationId xmlns="" xmlns:p14="http://schemas.microsoft.com/office/powerpoint/2010/main" val="3109825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EMPA-REG – HbA1c and CV Death</a:t>
            </a:r>
            <a:endParaRPr lang="en-US" dirty="0"/>
          </a:p>
        </p:txBody>
      </p:sp>
      <p:pic>
        <p:nvPicPr>
          <p:cNvPr id="6" name="Content Placeholder 5" descr="MK Remake 2.wmf"/>
          <p:cNvPicPr>
            <a:picLocks noGrp="1" noChangeAspect="1"/>
          </p:cNvPicPr>
          <p:nvPr>
            <p:ph idx="1"/>
          </p:nvPr>
        </p:nvPicPr>
        <p:blipFill>
          <a:blip r:embed="rId2"/>
          <a:stretch>
            <a:fillRect/>
          </a:stretch>
        </p:blipFill>
        <p:spPr>
          <a:xfrm>
            <a:off x="130231" y="1489078"/>
            <a:ext cx="8885193" cy="455499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int Lukes Mid America Heart Institute PPT_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Z Master Slides">
  <a:themeElements>
    <a:clrScheme name="Custom 105">
      <a:dk1>
        <a:srgbClr val="000000"/>
      </a:dk1>
      <a:lt1>
        <a:srgbClr val="FFFFFF"/>
      </a:lt1>
      <a:dk2>
        <a:srgbClr val="830051"/>
      </a:dk2>
      <a:lt2>
        <a:srgbClr val="F0AB00"/>
      </a:lt2>
      <a:accent1>
        <a:srgbClr val="830051"/>
      </a:accent1>
      <a:accent2>
        <a:srgbClr val="003865"/>
      </a:accent2>
      <a:accent3>
        <a:srgbClr val="68D2DF"/>
      </a:accent3>
      <a:accent4>
        <a:srgbClr val="D0006F"/>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vemd">
  <a:themeElements>
    <a:clrScheme name="davem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em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avem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em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em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em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em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em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em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em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em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em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em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em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aint Lukes Mid America Heart Institute PPT_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lank">
  <a:themeElements>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a:themeElements>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aint Lukes Mid America Heart Institute PPT_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Saint Lukes Mid America Heart Institute PPT_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 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Saint Lukes Mid America Heart Institute PPT_dark blue</Template>
  <TotalTime>28190</TotalTime>
  <Words>899</Words>
  <Application>Microsoft Office PowerPoint</Application>
  <PresentationFormat>On-screen Show (4:3)</PresentationFormat>
  <Paragraphs>216</Paragraphs>
  <Slides>18</Slides>
  <Notes>7</Notes>
  <HiddenSlides>0</HiddenSlides>
  <MMClips>0</MMClips>
  <ScaleCrop>false</ScaleCrop>
  <HeadingPairs>
    <vt:vector size="4" baseType="variant">
      <vt:variant>
        <vt:lpstr>Theme</vt:lpstr>
      </vt:variant>
      <vt:variant>
        <vt:i4>9</vt:i4>
      </vt:variant>
      <vt:variant>
        <vt:lpstr>Slide Titles</vt:lpstr>
      </vt:variant>
      <vt:variant>
        <vt:i4>18</vt:i4>
      </vt:variant>
    </vt:vector>
  </HeadingPairs>
  <TitlesOfParts>
    <vt:vector size="27" baseType="lpstr">
      <vt:lpstr>Saint Lukes Mid America Heart Institute PPT_dark blue</vt:lpstr>
      <vt:lpstr>1_AZ Master Slides</vt:lpstr>
      <vt:lpstr>davemd</vt:lpstr>
      <vt:lpstr>2_Saint Lukes Mid America Heart Institute PPT_dark blue</vt:lpstr>
      <vt:lpstr>1_Blank</vt:lpstr>
      <vt:lpstr>2_Blank</vt:lpstr>
      <vt:lpstr>3_Blank</vt:lpstr>
      <vt:lpstr>1_Saint Lukes Mid America Heart Institute PPT_dark blue</vt:lpstr>
      <vt:lpstr>3_Saint Lukes Mid America Heart Institute PPT_dark blue</vt:lpstr>
      <vt:lpstr>Is It Time for a Paradigm Shift in Treatment of Cardiometabolic Disorders?</vt:lpstr>
      <vt:lpstr>Disclosures</vt:lpstr>
      <vt:lpstr>Risk of Heart Failure by A1C</vt:lpstr>
      <vt:lpstr>Intensive Glucose Control and Hospitalization for Heart Failure in Type 2 Diabetes</vt:lpstr>
      <vt:lpstr>ACCORD – HbA1c and CV Death</vt:lpstr>
      <vt:lpstr>Slide 6</vt:lpstr>
      <vt:lpstr>Large Non-Insulin CVOTs in T2DM </vt:lpstr>
      <vt:lpstr>Slide 8</vt:lpstr>
      <vt:lpstr>EMPA-REG – HbA1c and CV Death</vt:lpstr>
      <vt:lpstr>Hospitalization for Heart Failure</vt:lpstr>
      <vt:lpstr>HHF Primary Analysis</vt:lpstr>
      <vt:lpstr>All-Cause Death</vt:lpstr>
      <vt:lpstr>IRIS Primary Outcome</vt:lpstr>
      <vt:lpstr>LEADER Trial: Primary Outcomes</vt:lpstr>
      <vt:lpstr>SUSTAIN 6: CV Outcomes</vt:lpstr>
      <vt:lpstr>Slide 16</vt:lpstr>
      <vt:lpstr>New Paradigm for Managing Blood Glucose in Type 2 Diabetes</vt:lpstr>
      <vt:lpstr>Summary</vt:lpstr>
    </vt:vector>
  </TitlesOfParts>
  <Company>SLHS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A13251</dc:creator>
  <cp:lastModifiedBy>P48941</cp:lastModifiedBy>
  <cp:revision>485</cp:revision>
  <dcterms:created xsi:type="dcterms:W3CDTF">2011-11-21T20:15:18Z</dcterms:created>
  <dcterms:modified xsi:type="dcterms:W3CDTF">2017-06-20T03:57:50Z</dcterms:modified>
</cp:coreProperties>
</file>