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8"/>
  </p:notesMasterIdLst>
  <p:sldIdLst>
    <p:sldId id="258" r:id="rId6"/>
    <p:sldId id="261" r:id="rId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569"/>
    <a:srgbClr val="008E8C"/>
    <a:srgbClr val="6A3D9C"/>
    <a:srgbClr val="245C60"/>
    <a:srgbClr val="B87011"/>
    <a:srgbClr val="36BDDB"/>
    <a:srgbClr val="A6B923"/>
    <a:srgbClr val="636619"/>
    <a:srgbClr val="909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63" autoAdjust="0"/>
    <p:restoredTop sz="94665"/>
  </p:normalViewPr>
  <p:slideViewPr>
    <p:cSldViewPr snapToGrid="0" snapToObjects="1">
      <p:cViewPr varScale="1">
        <p:scale>
          <a:sx n="143" d="100"/>
          <a:sy n="143" d="100"/>
        </p:scale>
        <p:origin x="330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2AA3B-F16E-8042-9BD6-5BB808E29AB5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813A8-A861-8645-B07E-D6680F483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4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41" y="138639"/>
            <a:ext cx="8444162" cy="781923"/>
          </a:xfrm>
        </p:spPr>
        <p:txBody>
          <a:bodyPr/>
          <a:lstStyle>
            <a:lvl1pPr algn="l">
              <a:defRPr>
                <a:solidFill>
                  <a:srgbClr val="245C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841" y="1338831"/>
            <a:ext cx="8679521" cy="24965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7/16/2018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7/16/2018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7/16/2018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059201"/>
            <a:ext cx="8679521" cy="33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"/>
            <a:ext cx="9143999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521757" y="3643328"/>
            <a:ext cx="4260501" cy="1019731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en-US" sz="1400" b="1" dirty="0">
                <a:solidFill>
                  <a:schemeClr val="bg1"/>
                </a:solidFill>
                <a:latin typeface="Arial Narrow" charset="0"/>
                <a:cs typeface="Arial Narrow" charset="0"/>
              </a:rPr>
              <a:t>Name of Presenter, MD, FACC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sz="1100" dirty="0">
                <a:solidFill>
                  <a:schemeClr val="bg1"/>
                </a:solidFill>
                <a:latin typeface="Arial Narrow" charset="0"/>
                <a:cs typeface="Arial Narrow" charset="0"/>
              </a:rPr>
              <a:t>Institution Name Arial Narrow Regular White</a:t>
            </a:r>
            <a:br>
              <a:rPr lang="en-US" sz="1100" dirty="0">
                <a:solidFill>
                  <a:schemeClr val="bg1"/>
                </a:solidFill>
                <a:latin typeface="Arial Narrow" charset="0"/>
                <a:cs typeface="Arial Narrow" charset="0"/>
              </a:rPr>
            </a:br>
            <a:r>
              <a:rPr lang="en-US" sz="1100" dirty="0">
                <a:solidFill>
                  <a:schemeClr val="bg1"/>
                </a:solidFill>
                <a:latin typeface="Arial Narrow" charset="0"/>
                <a:cs typeface="Arial Narrow" charset="0"/>
              </a:rPr>
              <a:t>Presenter Twitter Handle</a:t>
            </a:r>
          </a:p>
          <a:p>
            <a:pPr marL="0" indent="0" algn="r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  <a:latin typeface="Arial Narrow" charset="0"/>
              <a:cs typeface="Arial Narrow" charset="0"/>
            </a:endParaRPr>
          </a:p>
          <a:p>
            <a:pPr marL="0" indent="0" algn="r">
              <a:lnSpc>
                <a:spcPct val="80000"/>
              </a:lnSpc>
              <a:buNone/>
            </a:pPr>
            <a:endParaRPr lang="en-US" sz="1200" dirty="0">
              <a:solidFill>
                <a:schemeClr val="bg1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10743" y="120581"/>
            <a:ext cx="4544925" cy="344658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TITLE OF </a:t>
            </a:r>
            <a:b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</a:b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PRESENTATION IN </a:t>
            </a:r>
            <a:b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</a:br>
            <a:r>
              <a:rPr lang="en-US" sz="33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UPPER CASE ARIAL NARROW BOLD WHITE</a:t>
            </a:r>
          </a:p>
        </p:txBody>
      </p:sp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82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008D8B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http://schemas.microsoft.com/sharepoint/v3/field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286</TotalTime>
  <Words>15</Words>
  <Application>Microsoft Office PowerPoint</Application>
  <PresentationFormat>On-screen Show (16:9)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Rebekah Wychulis</cp:lastModifiedBy>
  <cp:revision>83</cp:revision>
  <dcterms:created xsi:type="dcterms:W3CDTF">2010-04-12T23:12:02Z</dcterms:created>
  <dcterms:modified xsi:type="dcterms:W3CDTF">2018-07-16T20:20:14Z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