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36" y="2792077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3323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Delayed intervention</a:t>
            </a:r>
          </a:p>
          <a:p>
            <a:pPr algn="ctr" eaLnBrk="0" hangingPunct="0"/>
            <a:r>
              <a:rPr lang="en-US" b="1" dirty="0" smtClean="0"/>
              <a:t>(n = 161)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Immediate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intervention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162)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RIDDLE-NSTEMI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endpoint, 30-day death or MI, for immediate vs. delayed intervention: 4.3% vs. 13.0%, </a:t>
            </a:r>
            <a:r>
              <a:rPr lang="en-US" dirty="0" smtClean="0"/>
              <a:t>p = 0.008 </a:t>
            </a:r>
          </a:p>
          <a:p>
            <a:r>
              <a:rPr lang="en-US" dirty="0" smtClean="0"/>
              <a:t>30-day death</a:t>
            </a:r>
            <a:r>
              <a:rPr lang="en-US" dirty="0"/>
              <a:t>: </a:t>
            </a:r>
            <a:r>
              <a:rPr lang="en-US" dirty="0" smtClean="0"/>
              <a:t>3.1% vs. 3.1%, p = 0.97; 30-day MI</a:t>
            </a:r>
            <a:r>
              <a:rPr lang="en-US" dirty="0"/>
              <a:t>: 2.5% vs. 9.9%, </a:t>
            </a:r>
            <a:r>
              <a:rPr lang="en-US" dirty="0" smtClean="0"/>
              <a:t>p = 0.01</a:t>
            </a:r>
          </a:p>
          <a:p>
            <a:r>
              <a:rPr lang="en-US" dirty="0" smtClean="0"/>
              <a:t>30-day </a:t>
            </a:r>
            <a:r>
              <a:rPr lang="en-US" dirty="0"/>
              <a:t>recurrent ischemia: 3.7% vs. 15.5%, </a:t>
            </a:r>
            <a:r>
              <a:rPr lang="en-US" dirty="0" smtClean="0"/>
              <a:t>p = 0.001; 1-year </a:t>
            </a:r>
            <a:r>
              <a:rPr lang="en-US" dirty="0"/>
              <a:t>death or MI: 6.8% vs. 18.8%, </a:t>
            </a:r>
            <a:r>
              <a:rPr lang="en-US" dirty="0" smtClean="0"/>
              <a:t>p = 0.002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NSTEMI were randomized </a:t>
            </a:r>
            <a:r>
              <a:rPr lang="en-US" sz="1600" dirty="0" smtClean="0"/>
              <a:t>to </a:t>
            </a:r>
            <a:r>
              <a:rPr lang="en-US" sz="1600" dirty="0"/>
              <a:t>either immediate (within 2 hours) </a:t>
            </a:r>
            <a:r>
              <a:rPr lang="en-US" sz="1600" dirty="0" smtClean="0"/>
              <a:t>intervention </a:t>
            </a:r>
            <a:r>
              <a:rPr lang="en-US" sz="1600" dirty="0"/>
              <a:t>or delayed (within 72 hours) </a:t>
            </a:r>
            <a:r>
              <a:rPr lang="en-US" sz="1600" dirty="0" smtClean="0"/>
              <a:t>intervention. They were followed for 1 year.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Milosevic </a:t>
            </a:r>
            <a:r>
              <a:rPr lang="en-US" b="1" dirty="0" smtClean="0"/>
              <a:t>A, et al. JACC </a:t>
            </a:r>
            <a:r>
              <a:rPr lang="en-US" b="1" dirty="0" err="1" smtClean="0"/>
              <a:t>Cardiovasc</a:t>
            </a:r>
            <a:r>
              <a:rPr lang="en-US" b="1" dirty="0" smtClean="0"/>
              <a:t> </a:t>
            </a:r>
            <a:r>
              <a:rPr lang="en-US" b="1" dirty="0" err="1" smtClean="0"/>
              <a:t>Interv</a:t>
            </a:r>
            <a:r>
              <a:rPr lang="en-US" b="1" dirty="0" smtClean="0"/>
              <a:t> 2016;9:541-9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Small, single-center study; suggests that an </a:t>
            </a:r>
            <a:r>
              <a:rPr lang="en-US" sz="1400" dirty="0"/>
              <a:t>immediate invasive strategy (median time 1.4 hours) </a:t>
            </a:r>
            <a:r>
              <a:rPr lang="en-US" sz="1400" dirty="0" smtClean="0"/>
              <a:t>was superior </a:t>
            </a:r>
            <a:r>
              <a:rPr lang="en-US" sz="1400" dirty="0"/>
              <a:t>in improving CV outcomes compared with </a:t>
            </a:r>
            <a:r>
              <a:rPr lang="en-US" sz="1400" dirty="0" smtClean="0"/>
              <a:t>delayed </a:t>
            </a:r>
            <a:r>
              <a:rPr lang="en-US" sz="1400" dirty="0"/>
              <a:t>invasive strategy (median time 61.0 hours), mainly driven by a reduction in </a:t>
            </a:r>
            <a:r>
              <a:rPr lang="en-US" sz="1400" dirty="0" smtClean="0"/>
              <a:t>MI rates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M</a:t>
            </a:r>
            <a:r>
              <a:rPr lang="en-US" sz="1400" dirty="0" smtClean="0"/>
              <a:t>ajority </a:t>
            </a:r>
            <a:r>
              <a:rPr lang="en-US" sz="1400" dirty="0"/>
              <a:t>of patients in this trial were not high risk (GRACE score </a:t>
            </a:r>
            <a:r>
              <a:rPr lang="en-US" sz="1400" dirty="0" smtClean="0"/>
              <a:t>&gt;140 </a:t>
            </a:r>
            <a:r>
              <a:rPr lang="en-US" sz="1400" dirty="0"/>
              <a:t>present in </a:t>
            </a:r>
            <a:r>
              <a:rPr lang="en-US" sz="1400" dirty="0" smtClean="0"/>
              <a:t>approx. one-third)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676400" y="2236998"/>
            <a:ext cx="2372545" cy="434975"/>
            <a:chOff x="1101" y="1488"/>
            <a:chExt cx="687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0.008)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10401</TotalTime>
  <Words>211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RIDDLE-NSTEMI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582</cp:revision>
  <dcterms:created xsi:type="dcterms:W3CDTF">2008-03-13T18:59:45Z</dcterms:created>
  <dcterms:modified xsi:type="dcterms:W3CDTF">2016-07-05T12:52:47Z</dcterms:modified>
</cp:coreProperties>
</file>