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0401538" cy="323977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04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xpvkqWeXCyRplhOAP8nTI74cG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25" d="100"/>
          <a:sy n="25" d="100"/>
        </p:scale>
        <p:origin x="1416" y="232"/>
      </p:cViewPr>
      <p:guideLst>
        <p:guide orient="horz" pos="10204"/>
        <p:guide pos="15875"/>
      </p:guideLst>
    </p:cSldViewPr>
  </p:slideViewPr>
  <p:notesTextViewPr>
    <p:cViewPr>
      <p:scale>
        <a:sx n="114" d="100"/>
        <a:sy n="114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062038" y="1160463"/>
            <a:ext cx="4873625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30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1160463"/>
            <a:ext cx="4873625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779808" y="2879764"/>
            <a:ext cx="42841931" cy="5399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779806" y="9359635"/>
            <a:ext cx="21345963" cy="9639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25275771" y="9359635"/>
            <a:ext cx="21345963" cy="9639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3779806" y="19156731"/>
            <a:ext cx="21345963" cy="964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25275771" y="19156731"/>
            <a:ext cx="21345963" cy="964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9878430" y="22677903"/>
            <a:ext cx="30241545" cy="2677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3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9878430" y="2894564"/>
            <a:ext cx="30241545" cy="19439607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9878430" y="25355368"/>
            <a:ext cx="30241545" cy="3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1pPr>
            <a:lvl2pPr marL="1482425" lvl="1" indent="-370606" algn="l">
              <a:spcBef>
                <a:spcPts val="20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1042"/>
            </a:lvl2pPr>
            <a:lvl3pPr marL="2223638" lvl="2" indent="-370606" algn="l">
              <a:spcBef>
                <a:spcPts val="173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869"/>
            </a:lvl3pPr>
            <a:lvl4pPr marL="2964851" lvl="3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4pPr>
            <a:lvl5pPr marL="3706063" lvl="4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5pPr>
            <a:lvl6pPr marL="4447276" lvl="5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6pPr>
            <a:lvl7pPr marL="5188488" lvl="6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7pPr>
            <a:lvl8pPr marL="5929701" lvl="7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8pPr>
            <a:lvl9pPr marL="6670914" lvl="8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15481263" y="-2342521"/>
            <a:ext cx="19439022" cy="42841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28307974" y="10483825"/>
            <a:ext cx="25917828" cy="10709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6812003" y="-152437"/>
            <a:ext cx="25917828" cy="31982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3779808" y="10063533"/>
            <a:ext cx="42841931" cy="69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7559609" y="18359083"/>
            <a:ext cx="35282327" cy="8279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2866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2502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2155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790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779807" y="9358934"/>
            <a:ext cx="42841931" cy="1943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482425" lvl="1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223638" lvl="2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964851" lvl="3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706063" lvl="4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447276" lvl="5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5188488" lvl="6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5929701" lvl="7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6670914" lvl="8" indent="-555909" algn="l">
              <a:spcBef>
                <a:spcPts val="584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981375" y="20817814"/>
            <a:ext cx="42841931" cy="643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74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3981375" y="13731075"/>
            <a:ext cx="42841931" cy="708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741213" lvl="0" indent="-370606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736"/>
            </a:lvl1pPr>
            <a:lvl2pPr marL="1482425" lvl="1" indent="-37060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1563"/>
            </a:lvl2pPr>
            <a:lvl3pPr marL="2223638" lvl="2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/>
            </a:lvl3pPr>
            <a:lvl4pPr marL="2964851" lvl="3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4pPr>
            <a:lvl5pPr marL="3706063" lvl="4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5pPr>
            <a:lvl6pPr marL="4447276" lvl="5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6pPr>
            <a:lvl7pPr marL="5188488" lvl="6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7pPr>
            <a:lvl8pPr marL="5929701" lvl="7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8pPr>
            <a:lvl9pPr marL="6670914" lvl="8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3779806" y="9359635"/>
            <a:ext cx="21345963" cy="194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25026" algn="l">
              <a:spcBef>
                <a:spcPts val="486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2432"/>
            </a:lvl1pPr>
            <a:lvl2pPr marL="1482425" lvl="1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2085"/>
            </a:lvl2pPr>
            <a:lvl3pPr marL="2223638" lvl="2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736"/>
            </a:lvl3pPr>
            <a:lvl4pPr marL="2964851" lvl="3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1563"/>
            </a:lvl4pPr>
            <a:lvl5pPr marL="3706063" lvl="4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5pPr>
            <a:lvl6pPr marL="4447276" lvl="5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6pPr>
            <a:lvl7pPr marL="5188488" lvl="6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7pPr>
            <a:lvl8pPr marL="5929701" lvl="7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8pPr>
            <a:lvl9pPr marL="6670914" lvl="8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25275771" y="9359635"/>
            <a:ext cx="21345963" cy="194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25026" algn="l">
              <a:spcBef>
                <a:spcPts val="486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2432"/>
            </a:lvl1pPr>
            <a:lvl2pPr marL="1482425" lvl="1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2085"/>
            </a:lvl2pPr>
            <a:lvl3pPr marL="2223638" lvl="2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736"/>
            </a:lvl3pPr>
            <a:lvl4pPr marL="2964851" lvl="3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1563"/>
            </a:lvl4pPr>
            <a:lvl5pPr marL="3706063" lvl="4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5pPr>
            <a:lvl6pPr marL="4447276" lvl="5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6pPr>
            <a:lvl7pPr marL="5188488" lvl="6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7pPr>
            <a:lvl8pPr marL="5929701" lvl="7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8pPr>
            <a:lvl9pPr marL="6670914" lvl="8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1563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2520394" y="1297625"/>
            <a:ext cx="45360760" cy="5399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2520392" y="7251210"/>
            <a:ext cx="22269430" cy="3022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741213" lvl="0" indent="-370606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2085" b="1"/>
            </a:lvl1pPr>
            <a:lvl2pPr marL="1482425" lvl="1" indent="-370606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736" b="1"/>
            </a:lvl2pPr>
            <a:lvl3pPr marL="2223638" lvl="2" indent="-37060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1563" b="1"/>
            </a:lvl3pPr>
            <a:lvl4pPr marL="2964851" lvl="3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4pPr>
            <a:lvl5pPr marL="3706063" lvl="4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5pPr>
            <a:lvl6pPr marL="4447276" lvl="5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6pPr>
            <a:lvl7pPr marL="5188488" lvl="6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7pPr>
            <a:lvl8pPr marL="5929701" lvl="7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8pPr>
            <a:lvl9pPr marL="6670914" lvl="8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2520392" y="10274050"/>
            <a:ext cx="22269430" cy="1866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2085"/>
            </a:lvl1pPr>
            <a:lvl2pPr marL="1482425" lvl="1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736"/>
            </a:lvl2pPr>
            <a:lvl3pPr marL="2223638" lvl="2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1563"/>
            </a:lvl3pPr>
            <a:lvl4pPr marL="2964851" lvl="3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1389"/>
            </a:lvl4pPr>
            <a:lvl5pPr marL="3706063" lvl="4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5pPr>
            <a:lvl6pPr marL="4447276" lvl="5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6pPr>
            <a:lvl7pPr marL="5188488" lvl="6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7pPr>
            <a:lvl8pPr marL="5929701" lvl="7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8pPr>
            <a:lvl9pPr marL="6670914" lvl="8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25603909" y="7251210"/>
            <a:ext cx="22277243" cy="3022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741213" lvl="0" indent="-370606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2085" b="1"/>
            </a:lvl1pPr>
            <a:lvl2pPr marL="1482425" lvl="1" indent="-370606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736" b="1"/>
            </a:lvl2pPr>
            <a:lvl3pPr marL="2223638" lvl="2" indent="-37060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1563" b="1"/>
            </a:lvl3pPr>
            <a:lvl4pPr marL="2964851" lvl="3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4pPr>
            <a:lvl5pPr marL="3706063" lvl="4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5pPr>
            <a:lvl6pPr marL="4447276" lvl="5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6pPr>
            <a:lvl7pPr marL="5188488" lvl="6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7pPr>
            <a:lvl8pPr marL="5929701" lvl="7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8pPr>
            <a:lvl9pPr marL="6670914" lvl="8" indent="-370606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1389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25603909" y="10274050"/>
            <a:ext cx="22277243" cy="1866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2085"/>
            </a:lvl1pPr>
            <a:lvl2pPr marL="1482425" lvl="1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736"/>
            </a:lvl2pPr>
            <a:lvl3pPr marL="2223638" lvl="2" indent="-469846" algn="l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1563"/>
            </a:lvl3pPr>
            <a:lvl4pPr marL="2964851" lvl="3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1389"/>
            </a:lvl4pPr>
            <a:lvl5pPr marL="3706063" lvl="4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5pPr>
            <a:lvl6pPr marL="4447276" lvl="5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6pPr>
            <a:lvl7pPr marL="5188488" lvl="6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7pPr>
            <a:lvl8pPr marL="5929701" lvl="7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8pPr>
            <a:lvl9pPr marL="6670914" lvl="8" indent="-458830" algn="l">
              <a:spcBef>
                <a:spcPts val="277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1389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2520390" y="1289400"/>
            <a:ext cx="16581757" cy="548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3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9705289" y="1289400"/>
            <a:ext cx="28175861" cy="2765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547056" algn="l">
              <a:spcBef>
                <a:spcPts val="556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2779"/>
            </a:lvl1pPr>
            <a:lvl2pPr marL="1482425" lvl="1" indent="-525026" algn="l">
              <a:spcBef>
                <a:spcPts val="486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2432"/>
            </a:lvl2pPr>
            <a:lvl3pPr marL="2223638" lvl="2" indent="-502995" algn="l">
              <a:spcBef>
                <a:spcPts val="41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2085"/>
            </a:lvl3pPr>
            <a:lvl4pPr marL="2964851" lvl="3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736"/>
            </a:lvl4pPr>
            <a:lvl5pPr marL="3706063" lvl="4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5pPr>
            <a:lvl6pPr marL="4447276" lvl="5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6pPr>
            <a:lvl7pPr marL="5188488" lvl="6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7pPr>
            <a:lvl8pPr marL="5929701" lvl="7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8pPr>
            <a:lvl9pPr marL="6670914" lvl="8" indent="-480861" algn="l">
              <a:spcBef>
                <a:spcPts val="347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736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2520390" y="6779193"/>
            <a:ext cx="16581757" cy="22161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741213" lvl="0" indent="-370606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1216"/>
            </a:lvl1pPr>
            <a:lvl2pPr marL="1482425" lvl="1" indent="-370606" algn="l">
              <a:spcBef>
                <a:spcPts val="20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1042"/>
            </a:lvl2pPr>
            <a:lvl3pPr marL="2223638" lvl="2" indent="-370606" algn="l">
              <a:spcBef>
                <a:spcPts val="173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869"/>
            </a:lvl3pPr>
            <a:lvl4pPr marL="2964851" lvl="3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4pPr>
            <a:lvl5pPr marL="3706063" lvl="4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5pPr>
            <a:lvl6pPr marL="4447276" lvl="5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6pPr>
            <a:lvl7pPr marL="5188488" lvl="6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7pPr>
            <a:lvl8pPr marL="5929701" lvl="7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8pPr>
            <a:lvl9pPr marL="6670914" lvl="8" indent="-370606" algn="l"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781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253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779807" y="2880600"/>
            <a:ext cx="42841931" cy="5397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779807" y="9358934"/>
            <a:ext cx="42841931" cy="1943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3779803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7220841" y="29517101"/>
            <a:ext cx="15959863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62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6121415" y="29517101"/>
            <a:ext cx="10500320" cy="215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625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27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14701908" y="633670"/>
            <a:ext cx="19369035" cy="3113036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148215" tIns="74087" rIns="148215" bIns="74087" anchor="t" anchorCtr="0">
            <a:noAutofit/>
          </a:bodyPr>
          <a:lstStyle/>
          <a:p>
            <a:r>
              <a:rPr lang="en-US" sz="2085">
                <a:solidFill>
                  <a:srgbClr val="00206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 sz="3737">
              <a:solidFill>
                <a:srgbClr val="002060"/>
              </a:solidFill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5577563" y="4845628"/>
            <a:ext cx="17832373" cy="10926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205" b="1">
                <a:solidFill>
                  <a:schemeClr val="lt1"/>
                </a:solidFill>
              </a:rPr>
              <a:t>Main finding </a:t>
            </a:r>
            <a:r>
              <a:rPr lang="en-US" sz="9205">
                <a:solidFill>
                  <a:schemeClr val="lt1"/>
                </a:solidFill>
              </a:rPr>
              <a:t>goes </a:t>
            </a:r>
            <a:br>
              <a:rPr lang="en-US" sz="9205">
                <a:solidFill>
                  <a:schemeClr val="lt1"/>
                </a:solidFill>
              </a:rPr>
            </a:br>
            <a:r>
              <a:rPr lang="en-US" sz="9205">
                <a:solidFill>
                  <a:schemeClr val="lt1"/>
                </a:solidFill>
              </a:rPr>
              <a:t>here. Keep the message </a:t>
            </a:r>
            <a:r>
              <a:rPr lang="en-US" sz="9205" b="1">
                <a:solidFill>
                  <a:schemeClr val="lt1"/>
                </a:solidFill>
              </a:rPr>
              <a:t>simple</a:t>
            </a:r>
            <a:r>
              <a:rPr lang="en-US" sz="9205">
                <a:solidFill>
                  <a:schemeClr val="lt1"/>
                </a:solidFill>
              </a:rPr>
              <a:t>, short and easy to understand. </a:t>
            </a:r>
            <a:endParaRPr sz="3737"/>
          </a:p>
          <a:p>
            <a:pPr algn="ctr">
              <a:lnSpc>
                <a:spcPct val="90000"/>
              </a:lnSpc>
            </a:pPr>
            <a:endParaRPr sz="9205">
              <a:solidFill>
                <a:schemeClr val="lt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9205">
                <a:solidFill>
                  <a:schemeClr val="lt1"/>
                </a:solidFill>
              </a:rPr>
              <a:t>Use a </a:t>
            </a:r>
            <a:r>
              <a:rPr lang="en-US" sz="9205" b="1">
                <a:solidFill>
                  <a:schemeClr val="lt1"/>
                </a:solidFill>
              </a:rPr>
              <a:t>large font </a:t>
            </a:r>
            <a:r>
              <a:rPr lang="en-US" sz="9205">
                <a:solidFill>
                  <a:schemeClr val="lt1"/>
                </a:solidFill>
              </a:rPr>
              <a:t>size and </a:t>
            </a:r>
            <a:r>
              <a:rPr lang="en-US" sz="9205" b="1">
                <a:solidFill>
                  <a:schemeClr val="lt1"/>
                </a:solidFill>
              </a:rPr>
              <a:t>emphasize</a:t>
            </a:r>
            <a:r>
              <a:rPr lang="en-US" sz="9205">
                <a:solidFill>
                  <a:schemeClr val="lt1"/>
                </a:solidFill>
              </a:rPr>
              <a:t> the important words.</a:t>
            </a:r>
            <a:endParaRPr sz="3737"/>
          </a:p>
          <a:p>
            <a:pPr algn="ctr">
              <a:lnSpc>
                <a:spcPct val="90000"/>
              </a:lnSpc>
            </a:pPr>
            <a:br>
              <a:rPr lang="en-US" sz="9205">
                <a:solidFill>
                  <a:schemeClr val="lt1"/>
                </a:solidFill>
              </a:rPr>
            </a:br>
            <a:br>
              <a:rPr lang="en-US" sz="9205">
                <a:solidFill>
                  <a:schemeClr val="lt1"/>
                </a:solidFill>
              </a:rPr>
            </a:br>
            <a:endParaRPr sz="4168">
              <a:solidFill>
                <a:schemeClr val="lt1"/>
              </a:solidFill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887432" y="5533713"/>
            <a:ext cx="12988606" cy="1459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pPr marL="51473"/>
            <a:r>
              <a:rPr lang="en-US" sz="3821" b="1">
                <a:solidFill>
                  <a:srgbClr val="172B54"/>
                </a:solidFill>
              </a:rPr>
              <a:t>Author*, Author*, Author* </a:t>
            </a:r>
            <a:endParaRPr sz="3737"/>
          </a:p>
          <a:p>
            <a:r>
              <a:rPr lang="en-US" sz="3821">
                <a:solidFill>
                  <a:srgbClr val="172B54"/>
                </a:solidFill>
              </a:rPr>
              <a:t>University, City, State; University, City, State; </a:t>
            </a:r>
            <a:r>
              <a:rPr lang="en-US" sz="4690">
                <a:solidFill>
                  <a:srgbClr val="172B54"/>
                </a:solidFill>
              </a:rPr>
              <a:t>	</a:t>
            </a:r>
            <a:endParaRPr sz="3474">
              <a:solidFill>
                <a:srgbClr val="172B54"/>
              </a:solidFill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846828" y="4845626"/>
            <a:ext cx="299480" cy="470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ctr" anchorCtr="0">
            <a:spAutoFit/>
          </a:bodyPr>
          <a:lstStyle/>
          <a:p>
            <a:endParaRPr sz="2085">
              <a:solidFill>
                <a:schemeClr val="dk1"/>
              </a:solidFill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935463" y="7689273"/>
            <a:ext cx="12988608" cy="661809"/>
            <a:chOff x="6895" y="4320"/>
            <a:chExt cx="5904" cy="462"/>
          </a:xfrm>
          <a:solidFill>
            <a:srgbClr val="0070C0"/>
          </a:solidFill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r>
                <a:rPr lang="en-US" sz="3474" b="1" dirty="0">
                  <a:solidFill>
                    <a:schemeClr val="lt1"/>
                  </a:solidFill>
                </a:rPr>
                <a:t>BACKGROUND</a:t>
              </a:r>
              <a:endParaRPr sz="3737"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748221" y="19033027"/>
            <a:ext cx="13205804" cy="686509"/>
            <a:chOff x="25776" y="4320"/>
            <a:chExt cx="5904" cy="462"/>
          </a:xfrm>
          <a:solidFill>
            <a:srgbClr val="0070C0"/>
          </a:solidFill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1266">
                <a:solidFill>
                  <a:schemeClr val="lt1"/>
                </a:solidFill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61" y="4378"/>
              <a:ext cx="964" cy="36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RESULTS</a:t>
              </a:r>
              <a:endParaRPr sz="3737"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1050651" y="14125981"/>
            <a:ext cx="12892463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3839507" y="26114594"/>
            <a:ext cx="299480" cy="470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endParaRPr sz="2085">
              <a:solidFill>
                <a:schemeClr val="dk1"/>
              </a:solidFill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34816345" y="6910893"/>
          <a:ext cx="6937871" cy="4966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34816345" y="6910893"/>
                        <a:ext cx="6937871" cy="4966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42630134" y="17928597"/>
          <a:ext cx="7100712" cy="5226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42630134" y="17928597"/>
                        <a:ext cx="7100712" cy="5226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43093069" y="6651439"/>
          <a:ext cx="6937871" cy="5291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43093069" y="6651439"/>
                        <a:ext cx="6937871" cy="52919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852084" y="8646555"/>
            <a:ext cx="13091028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741199" y="19912236"/>
            <a:ext cx="13134839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34816344" y="17915188"/>
          <a:ext cx="7301485" cy="4942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34816344" y="17915188"/>
                        <a:ext cx="7301485" cy="4942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34848154" y="1216039"/>
            <a:ext cx="14884150" cy="712222"/>
            <a:chOff x="6895" y="4320"/>
            <a:chExt cx="6337" cy="462"/>
          </a:xfrm>
          <a:solidFill>
            <a:srgbClr val="0070C0"/>
          </a:solidFill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DISCUSSION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853542" y="13287729"/>
            <a:ext cx="13091030" cy="611400"/>
            <a:chOff x="6895" y="6315"/>
            <a:chExt cx="5904" cy="462"/>
          </a:xfrm>
          <a:solidFill>
            <a:srgbClr val="0070C0"/>
          </a:solidFill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METHODS</a:t>
              </a:r>
              <a:endParaRPr sz="3737"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34940687" y="12460160"/>
            <a:ext cx="7177145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4711908" y="1216041"/>
            <a:ext cx="299480" cy="51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endParaRPr sz="2362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34858766" y="5464881"/>
            <a:ext cx="7259064" cy="631819"/>
            <a:chOff x="6895" y="4320"/>
            <a:chExt cx="5904" cy="462"/>
          </a:xfrm>
          <a:solidFill>
            <a:srgbClr val="0070C0"/>
          </a:solidFill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1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42630131" y="5453292"/>
            <a:ext cx="7051094" cy="610719"/>
            <a:chOff x="6895" y="4320"/>
            <a:chExt cx="5904" cy="462"/>
          </a:xfrm>
          <a:solidFill>
            <a:srgbClr val="0070C0"/>
          </a:solidFill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2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34667529" y="17003951"/>
            <a:ext cx="7450301" cy="699521"/>
            <a:chOff x="6895" y="4320"/>
            <a:chExt cx="5904" cy="462"/>
          </a:xfrm>
          <a:solidFill>
            <a:srgbClr val="0070C0"/>
          </a:solidFill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3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42630137" y="17020186"/>
            <a:ext cx="7236405" cy="699521"/>
            <a:chOff x="6895" y="4320"/>
            <a:chExt cx="5904" cy="462"/>
          </a:xfrm>
          <a:solidFill>
            <a:srgbClr val="0070C0"/>
          </a:solidFill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FIGURE 4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43476694" y="12460160"/>
            <a:ext cx="6087047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34940688" y="23374383"/>
            <a:ext cx="7177143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42630134" y="23374383"/>
            <a:ext cx="7236405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656297" y="1786231"/>
            <a:ext cx="13107331" cy="233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pPr>
              <a:lnSpc>
                <a:spcPct val="77492"/>
              </a:lnSpc>
            </a:pPr>
            <a:r>
              <a:rPr lang="en-US" sz="7133" b="1" dirty="0">
                <a:solidFill>
                  <a:srgbClr val="172B54"/>
                </a:solidFill>
              </a:rPr>
              <a:t>Abstract Title</a:t>
            </a:r>
            <a:br>
              <a:rPr lang="en-US" sz="7133" b="1" dirty="0">
                <a:solidFill>
                  <a:srgbClr val="172B54"/>
                </a:solidFill>
              </a:rPr>
            </a:br>
            <a:r>
              <a:rPr lang="en-US" sz="7133" b="1" dirty="0">
                <a:solidFill>
                  <a:srgbClr val="172B54"/>
                </a:solidFill>
              </a:rPr>
              <a:t>Goes Here</a:t>
            </a:r>
            <a:br>
              <a:rPr lang="en-US" sz="9205" dirty="0">
                <a:solidFill>
                  <a:srgbClr val="172B54"/>
                </a:solidFill>
              </a:rPr>
            </a:br>
            <a:r>
              <a:rPr lang="en-US" sz="4168" dirty="0">
                <a:solidFill>
                  <a:srgbClr val="172B54"/>
                </a:solidFill>
              </a:rPr>
              <a:t>Subtitle goes here </a:t>
            </a:r>
            <a:endParaRPr sz="3737" dirty="0"/>
          </a:p>
        </p:txBody>
      </p:sp>
      <p:sp>
        <p:nvSpPr>
          <p:cNvPr id="141" name="Google Shape;141;p1"/>
          <p:cNvSpPr txBox="1"/>
          <p:nvPr/>
        </p:nvSpPr>
        <p:spPr>
          <a:xfrm>
            <a:off x="34858761" y="2139342"/>
            <a:ext cx="14659806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778578" y="23983096"/>
            <a:ext cx="13205802" cy="686509"/>
            <a:chOff x="25776" y="4320"/>
            <a:chExt cx="5904" cy="462"/>
          </a:xfrm>
          <a:solidFill>
            <a:srgbClr val="0070C0"/>
          </a:solidFill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1266">
                <a:solidFill>
                  <a:schemeClr val="lt1"/>
                </a:solidFill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CONCLUSION</a:t>
              </a:r>
              <a:endParaRPr sz="3737"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744647" y="24862306"/>
            <a:ext cx="13198465" cy="11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Add text here.</a:t>
            </a:r>
            <a:endParaRPr sz="3737"/>
          </a:p>
          <a:p>
            <a:r>
              <a:rPr lang="en-US" sz="3127">
                <a:solidFill>
                  <a:srgbClr val="172B54"/>
                </a:solidFill>
              </a:rPr>
              <a:t>  </a:t>
            </a:r>
            <a:endParaRPr sz="3737"/>
          </a:p>
        </p:txBody>
      </p:sp>
      <p:grpSp>
        <p:nvGrpSpPr>
          <p:cNvPr id="146" name="Google Shape;146;p1"/>
          <p:cNvGrpSpPr/>
          <p:nvPr/>
        </p:nvGrpSpPr>
        <p:grpSpPr>
          <a:xfrm>
            <a:off x="34667529" y="27433212"/>
            <a:ext cx="15199013" cy="814386"/>
            <a:chOff x="6895" y="4320"/>
            <a:chExt cx="6337" cy="462"/>
          </a:xfrm>
          <a:solidFill>
            <a:srgbClr val="0070C0"/>
          </a:solidFill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48215" tIns="74087" rIns="148215" bIns="74087" anchor="t" anchorCtr="0">
              <a:noAutofit/>
            </a:bodyPr>
            <a:lstStyle/>
            <a:p>
              <a:endParaRPr sz="3474">
                <a:solidFill>
                  <a:schemeClr val="lt1"/>
                </a:solidFill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03" y="4411"/>
              <a:ext cx="2707" cy="30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en-US" sz="3474" b="1" dirty="0">
                  <a:solidFill>
                    <a:schemeClr val="lt1"/>
                  </a:solidFill>
                </a:rPr>
                <a:t>DISCLOSURE INFORMATION</a:t>
              </a:r>
              <a:endParaRPr sz="3474" b="1" dirty="0">
                <a:solidFill>
                  <a:schemeClr val="lt1"/>
                </a:solidFill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34667530" y="28545466"/>
            <a:ext cx="15199010" cy="159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3127">
                <a:solidFill>
                  <a:srgbClr val="172B54"/>
                </a:solidFill>
              </a:rPr>
              <a:t>Author* Disclosure.</a:t>
            </a:r>
            <a:endParaRPr sz="3737"/>
          </a:p>
          <a:p>
            <a:r>
              <a:rPr lang="en-US" sz="3127">
                <a:solidFill>
                  <a:srgbClr val="172B54"/>
                </a:solidFill>
              </a:rPr>
              <a:t>Author* Disclosure.</a:t>
            </a:r>
            <a:endParaRPr sz="3737"/>
          </a:p>
          <a:p>
            <a:endParaRPr sz="3127">
              <a:solidFill>
                <a:srgbClr val="172B54"/>
              </a:solidFill>
            </a:endParaRPr>
          </a:p>
        </p:txBody>
      </p:sp>
      <p:sp>
        <p:nvSpPr>
          <p:cNvPr id="57" name="Google Shape;150;p1">
            <a:extLst>
              <a:ext uri="{FF2B5EF4-FFF2-40B4-BE49-F238E27FC236}">
                <a16:creationId xmlns:a16="http://schemas.microsoft.com/office/drawing/2014/main" id="{388746F1-5740-0C22-E992-2C22B78F6B97}"/>
              </a:ext>
            </a:extLst>
          </p:cNvPr>
          <p:cNvSpPr/>
          <p:nvPr/>
        </p:nvSpPr>
        <p:spPr>
          <a:xfrm>
            <a:off x="16359605" y="27113354"/>
            <a:ext cx="3753238" cy="38391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48215" tIns="74087" rIns="148215" bIns="74087" anchor="t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endParaRPr sz="389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8" name="Google Shape;119;p1">
            <a:extLst>
              <a:ext uri="{FF2B5EF4-FFF2-40B4-BE49-F238E27FC236}">
                <a16:creationId xmlns:a16="http://schemas.microsoft.com/office/drawing/2014/main" id="{D631AC29-9DB0-E5A9-B067-23E197B5EC04}"/>
              </a:ext>
            </a:extLst>
          </p:cNvPr>
          <p:cNvSpPr txBox="1"/>
          <p:nvPr/>
        </p:nvSpPr>
        <p:spPr>
          <a:xfrm>
            <a:off x="20449428" y="27120950"/>
            <a:ext cx="4597323" cy="357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8215" tIns="74087" rIns="148215" bIns="74087" anchor="t" anchorCtr="0">
            <a:spAutoFit/>
          </a:bodyPr>
          <a:lstStyle/>
          <a:p>
            <a:r>
              <a:rPr lang="en-US" sz="2779" b="1" dirty="0">
                <a:solidFill>
                  <a:schemeClr val="lt1"/>
                </a:solidFill>
              </a:rPr>
              <a:t>ADD OPTIONAL CONTACT INFO:</a:t>
            </a:r>
          </a:p>
          <a:p>
            <a:r>
              <a:rPr lang="en-US" sz="2779" b="1" dirty="0">
                <a:solidFill>
                  <a:schemeClr val="lt1"/>
                </a:solidFill>
              </a:rPr>
              <a:t>For more information, scan the QR code, go to </a:t>
            </a:r>
            <a:r>
              <a:rPr lang="en-US" sz="2779" b="1" i="1" dirty="0">
                <a:solidFill>
                  <a:schemeClr val="lt1"/>
                </a:solidFill>
              </a:rPr>
              <a:t>www.name.com</a:t>
            </a:r>
            <a:r>
              <a:rPr lang="en-US" sz="2779" b="1" dirty="0">
                <a:solidFill>
                  <a:schemeClr val="lt1"/>
                </a:solidFill>
              </a:rPr>
              <a:t>,</a:t>
            </a:r>
            <a:r>
              <a:rPr lang="en-US" sz="2779" b="1" i="1" dirty="0">
                <a:solidFill>
                  <a:schemeClr val="lt1"/>
                </a:solidFill>
              </a:rPr>
              <a:t> </a:t>
            </a:r>
            <a:r>
              <a:rPr lang="en-US" sz="2779" b="1" dirty="0">
                <a:solidFill>
                  <a:schemeClr val="lt1"/>
                </a:solidFill>
              </a:rPr>
              <a:t>email </a:t>
            </a:r>
            <a:r>
              <a:rPr lang="en-US" sz="2779" b="1" i="1" dirty="0">
                <a:solidFill>
                  <a:schemeClr val="lt1"/>
                </a:solidFill>
              </a:rPr>
              <a:t>name@name.com</a:t>
            </a:r>
            <a:r>
              <a:rPr lang="en-US" sz="2779" b="1" dirty="0">
                <a:solidFill>
                  <a:schemeClr val="lt1"/>
                </a:solidFill>
              </a:rPr>
              <a:t>,</a:t>
            </a:r>
            <a:r>
              <a:rPr lang="en-US" sz="2779" b="1" i="1" dirty="0">
                <a:solidFill>
                  <a:schemeClr val="lt1"/>
                </a:solidFill>
              </a:rPr>
              <a:t> </a:t>
            </a:r>
            <a:r>
              <a:rPr lang="en-US" sz="2779" b="1" dirty="0">
                <a:solidFill>
                  <a:schemeClr val="lt1"/>
                </a:solidFill>
              </a:rPr>
              <a:t>or on social media </a:t>
            </a:r>
            <a:r>
              <a:rPr lang="en-US" sz="2779" b="1" i="1" dirty="0">
                <a:solidFill>
                  <a:schemeClr val="lt1"/>
                </a:solidFill>
              </a:rPr>
              <a:t>@socialmediahandle</a:t>
            </a:r>
            <a:endParaRPr sz="3737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78730B-99EA-0D8B-0BD6-8E6303F7A8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243114" y="29079120"/>
            <a:ext cx="6629400" cy="1612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9</cp:revision>
  <dcterms:created xsi:type="dcterms:W3CDTF">2003-11-21T20:29:19Z</dcterms:created>
  <dcterms:modified xsi:type="dcterms:W3CDTF">2024-01-22T18:46:05Z</dcterms:modified>
</cp:coreProperties>
</file>