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 Plaster" initials="CP" lastIdx="2" clrIdx="0">
    <p:extLst>
      <p:ext uri="{19B8F6BF-5375-455C-9EA6-DF929625EA0E}">
        <p15:presenceInfo xmlns:p15="http://schemas.microsoft.com/office/powerpoint/2012/main" userId="S::cplaster@acc.org::62d1333f-bf09-4a0d-97e6-da4f6c8c7b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55" autoAdjust="0"/>
  </p:normalViewPr>
  <p:slideViewPr>
    <p:cSldViewPr snapToGrid="0">
      <p:cViewPr varScale="1">
        <p:scale>
          <a:sx n="44" d="100"/>
          <a:sy n="44" d="100"/>
        </p:scale>
        <p:origin x="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45D4-B18A-45A0-8D1A-770D1A8F4F1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307F-9B59-45BC-908E-A1C49E32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latest-in-cardiology/articles/2020/10/01/11/39/statin-therapy-in-older-adults-for-primary-prevention-of-atherosclerotic-cv-diseas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8/24/09/38/a-most-pragmatic-panace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8/31/09/40/adverse-pregnancy-outcome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8/31/09/40/adverse-pregnancy-outcomes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11/02/14/42/influenza-vaccination-proven-and-effective-cvd-prevention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2/26/06/24/older-adults-and-hypertensio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3/02/12/35/management-of-elevated-triglycerides-in-the-era-of-icosapent-ethy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4/06/08/53/racial-disparities-in-hypertension-prevalence-and-managemen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6/01/13/54/familial-hypercholesterolemi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6/01/13/54/familial-hypercholesterolemi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6/01/13/54/a-framework-to-integrate-popular-media-into-cardiovascular-medicin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7/06/08/15/covid-19-and-hypertension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.org/latest-in-cardiology/articles/2020/07/06/08/15/covid-19-and-hypertens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Saeed A, Mehta LS. Statin Therapy in Older Adults for Primary Prevention of Atherosclerotic Cardiovascular Disease: The Balancing Act. Oct 01, 2020.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https://www.acc.org/latest-in-cardiology/articles/2020/10/01/11/39/statin-therapy-in-older-adults-for-primary-prevention-of-atherosclerotic-cv-disease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Jia X,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Miedema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MD, Virani SS. A Most Pragmatic Panacea: Diet in the 2019 ACC/AHA Guideline on the Primary Prevention of Cardiovascular Disease.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Aug. 24,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https://www.acc.org/latest-in-cardiology/articles/2020/08/24/09/38/a-most-pragmatic-panacea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Agarwala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Liu J, Virani SS. Adverse Pregnancy Outcomes: A Window into Cardiovascular Disease Prevention.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Sep 01,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https://www.acc.org/latest-in-cardiology/articles/2020/08/31/09/40/adverse-pregnancy-outcomes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Agarwala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Liu J, Virani SS. Adverse Pregnancy Outcomes: A Window into Cardiovascular Disease Prevention.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Sep 01,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https://www.acc.org/latest-in-cardiology/articles/2020/08/31/09/40/adverse-pregnancy-outcomes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6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Coleman King S, Parker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Fiebelkorn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Sperling LS. Influenza Vaccination: Proven and Effective Cardiovascular Disease Prevention.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Nov 02,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https://www.acc.org/latest-in-cardiology/articles/2020/11/02/14/42/influenza-vaccination-proven-and-effective-cvd-prevention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Agarawala A, Mehta A, Yang E,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Parapid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Older Adults and Hypertension: Beyond the 2017 Guideline for Prevention, Detection, Evaluation, and Management of High Blood Pressure in Adults.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Feb 26, 2020.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https://www.acc.org/latest-in-cardiology/articles/2020/02/26/06/24/older-adults-and-hypertension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</a:t>
            </a:r>
            <a:r>
              <a:rPr lang="en-US" dirty="0"/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Kohli P, Mehta LS,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Miedema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MD. Management of Elevated Triglycerides in the Era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Icosapent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Ethyl.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Mar 02, 2020.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https://www.acc.org/latest-in-cardiology/articles/2020/03/02/12/35/management-of-elevated-triglycerides-in-the-era-of-icosapent-ethyl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Saeed A, Dixon DL, Yang E. Racial Disparities in Hypertension Prevalence and Management: A Crisis Control?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Apr 06, 2020.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https://www.acc.org/latest-in-cardiology/articles/2020/04/06/08/53/racial-disparities-in-hypertension-prevalence-and-management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Kolminsky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Choxi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Al Rifai M, Patel J, Shapiro MD. Familial Hypercholesterolemia: Cardiovascular Risk Stratification and Clinical Management.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Jun 01, 2020.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https://www.acc.org/latest-in-cardiology/articles/2020/06/01/13/54/familial-hypercholesterolemia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</a:t>
            </a:r>
            <a:r>
              <a:rPr lang="en-US" dirty="0"/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Kolminsky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Choxi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Al Rifai M, Patel J, Shapiro MD. Familial Hypercholesterolemia: Cardiovascular Risk Stratification and Clinical Management.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Jun 01, 2020.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https://www.acc.org/latest-in-cardiology/articles/2020/06/01/13/54/familial-hypercholesterolemia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Agarwala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Kohli P, Virani SS. A Framework to Integrate Popular Media into Cardiovascular Medicine.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Jun 01,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https://www.acc.org/latest-in-cardiology/articles/2020/06/01/13/54/a-framework-to-integrate-popular-media-into-cardiovascular-medicine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Kanwal A,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Agarwala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Martin LW,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Handberg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EM, Yang E. COVID-19 and Hypertension: What We Know and Don't Know.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Jul 06,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https://www.acc.org/latest-in-cardiology/articles/2020/07/06/08/15/covid-19-and-hypertension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Kanwal A,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Agarwala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Martin LW,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Handberg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EM, Yang E. COVID-19 and Hypertension: What We Know and Don't Know.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https://www.acc.org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Jul 06, 2020. Available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https://www.acc.org/latest-in-cardiology/articles/2020/07/06/08/15/covid-19-and-hypertension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EA3A-E99A-4443-A67A-B3591997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7B626-76A6-9644-8D2F-66E67494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3A4B-8B4F-644B-A660-228CE46B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72C58-7A61-6044-8763-FF00EB06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D0F8-73AE-2A4F-8927-F5BCD6C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5778-FDEC-2342-8315-FB2C7B6D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6D8-5648-CA4B-97D3-5D4F6BE9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6222-3C92-1347-8E13-D3FBC1F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3D11-B98E-8D4A-A3C5-B9CD834E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7BE7-4A02-2D49-9AF0-5E68DB8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136A-A74C-B043-90D7-29925DE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DC60-74DA-E341-9408-49153187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16D4-8F1E-494E-90C0-A3C96E2E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DC3D-4AC8-1A42-83AD-8BCE6B7C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391C-09D9-994D-ACAF-B19B39DB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3058-016B-5745-B812-505E80AC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B328-1AF8-9D4F-924C-F2EED92D2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E5DB7-E159-204A-AF63-E6E78E523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6C53-3E82-CA45-A8FC-869A2B8E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4129-A185-6A42-9CB1-7896FD7D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3188-A59B-584B-871C-AFA51D48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8EE9-4467-D647-BAFA-A4488BE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8CBAF-9B8D-C24F-8CE9-B85214A70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9AF59-215D-124C-8C61-76C7CEBB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57AA1-486F-2E4F-A497-B8F849DD8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17863-CF71-E44F-B3CB-04D598D4C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B9A2-A0F1-A94E-970E-3461CF2F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8BDF8-935C-9249-A307-57374D86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6ECE3-A57D-4247-B576-DE1B66D6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576D-865E-234C-AF24-09D11070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CCE9E-B4A5-1E49-955C-9E65C1C1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A9817-BE51-7245-91E9-4E36720B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5A52E-B59B-0947-A618-61A11DF5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14CED-E364-2E44-9ED1-C0DDC83E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8C54-C8F9-E944-835E-DBB069F2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B1729-3235-334F-87B7-5368543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745-6754-B441-9021-4530318E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2BA4-E4B2-8447-A1B0-7E0EFD7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3893-0CC8-E541-8E41-A835EF8D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A3F4-33EF-6147-BAB5-90742375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1B6DC-742B-0544-9D58-E1C30A2A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1553E-A52C-AE47-82B9-16AB6AAB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FF03-6D5E-F34A-862A-DA791D0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6FDB-0826-D545-B4FA-EBE1B877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DC76E-095A-394D-96F7-50CC82BFB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4EDC-1297-564B-9225-BCBCDE5C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E002-8DC7-FA48-BC80-D45AB090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4EC1-E84C-6A41-ACB5-B349A31B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2A3D-DD51-7A47-BD23-BC60DDCC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B82E1-D0CD-C441-A58F-D21D39ED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9398-B685-A444-B1CA-8D8547A5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A793-68EE-D942-BE35-A68FB9B6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E193-4390-D543-B3F0-C7CAA99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C0E6-0956-F443-8327-39E89EF49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AEB4A-1A47-494C-886F-16F5E4DD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A922-3E18-6F47-82D9-97AE8DC5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2FC9-ABFA-FE47-B916-B6ABFC91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810B-59A7-954A-BF0D-66ECEF54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1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D2EF-1676-B74C-B483-2A6E50BC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84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6F31-2862-4E38-A49D-8340F3E23A9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C17F3BD-2F68-42D8-BE43-A3B3913D7125}"/>
              </a:ext>
            </a:extLst>
          </p:cNvPr>
          <p:cNvSpPr txBox="1">
            <a:spLocks/>
          </p:cNvSpPr>
          <p:nvPr/>
        </p:nvSpPr>
        <p:spPr bwMode="auto">
          <a:xfrm>
            <a:off x="914400" y="1468967"/>
            <a:ext cx="10363200" cy="32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dirty="0">
                <a:solidFill>
                  <a:srgbClr val="00386B"/>
                </a:solidFill>
                <a:latin typeface="Gotham Medium" pitchFamily="2" charset="0"/>
                <a:ea typeface="MS PGothic"/>
                <a:cs typeface="Gotham Medium" pitchFamily="2" charset="0"/>
              </a:rPr>
              <a:t>2020 Prevention Clinical Topic Collection Key Graphics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7733" b="1" dirty="0">
              <a:solidFill>
                <a:srgbClr val="00386B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7549A-84FE-49B2-A42C-ED85FC07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28587"/>
            <a:ext cx="94869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B9F3DD-DDF0-45C8-AA5C-AF8B019C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1" y="664030"/>
            <a:ext cx="10944075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5A2AD-004D-46FB-BDB6-36ACC588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0" y="620486"/>
            <a:ext cx="11463330" cy="5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6175C-25C5-4335-8F09-3AC1E9BD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95250"/>
            <a:ext cx="97059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49C5E-631D-4080-AC04-0AE7892C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33400"/>
            <a:ext cx="9829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7F9FF-6E66-490F-9049-F2A07C34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33411"/>
            <a:ext cx="6248399" cy="67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B8FA6-3281-42AB-9E8C-A7C54C3B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633502"/>
            <a:ext cx="11551631" cy="54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F0304-9B50-4333-AECB-DEC061BD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61925"/>
            <a:ext cx="106203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0D70D-7E60-4B5E-A27E-A335ED43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9525"/>
            <a:ext cx="93821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34D5F-8B06-4D8A-AA3F-94EB9023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176212"/>
            <a:ext cx="88487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A5FA1-8D93-40C7-AF6D-DBEEACAF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109537"/>
            <a:ext cx="87344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87EF5-CDF8-49EF-87A0-BDCB67F0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762" y="97971"/>
            <a:ext cx="9483923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F5B01D-5B04-44A6-83EC-CAF4CAAA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361950"/>
            <a:ext cx="94011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0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755</Words>
  <Application>Microsoft Office PowerPoint</Application>
  <PresentationFormat>Widescreen</PresentationFormat>
  <Paragraphs>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Gotham Medium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 Plaster</dc:creator>
  <cp:lastModifiedBy>Christi Plaster</cp:lastModifiedBy>
  <cp:revision>26</cp:revision>
  <dcterms:created xsi:type="dcterms:W3CDTF">2020-09-30T01:33:13Z</dcterms:created>
  <dcterms:modified xsi:type="dcterms:W3CDTF">2020-12-18T22:31:03Z</dcterms:modified>
</cp:coreProperties>
</file>