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48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FF11A-091E-1C47-BA55-AAAA2DA86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BDB55-EE05-054B-A7F4-CFDB682FB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FDE48C-003D-5A4D-88EC-7738F8BAD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0F9F8-B964-F844-8CDE-5D395543D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56488-88BE-DE42-80C5-84720DCE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AF506-8BA6-EE46-AE37-2EC155EDE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3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D7899-6D60-AB45-AAF4-C2076DE7E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73A34-3D0F-1849-B829-129A1118A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6F473-1727-5F47-B4F9-F1F2E2500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AB616-E74A-524B-B32C-CC56C5328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4CA86-7AB2-6540-8744-EA7AB2C8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40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D603F-52BE-D342-AA84-07A6DC338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8103C-9738-6E44-A82C-8AC47EF44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F9FAD-825F-1E43-85AB-E0E65AC1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7FD65-F794-BE40-BF3E-4E03C4A2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A7C8C-5450-474B-9C76-18402AB6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8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32CE6-D337-0944-B296-5AAFB81AA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246A-EBD6-664D-A7D6-731291554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86736-04AA-B949-9411-0BD674298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EC34F-DC31-DC40-90FC-3F467D9AC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FCBD4-5A2E-BC4F-B084-CA08402E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6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1690-FC96-0946-A0C2-7A3FDBCCE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2EDCA-7021-D047-9D15-512FAB0B2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83B3-B2FC-3242-8345-A6435998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9C955-68FA-7540-B341-8E572E5C4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9C47C-E4E3-EB47-A93C-530A4763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2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8F24-A942-874B-955E-62DF617F1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D06FF-B0CC-0B41-9020-D14C9E6BA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11BF9-265A-5D41-BF67-0A71E694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FA109-8871-7043-8BD9-918FDD8BE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B1AA7-CBA5-824B-8D9D-AAD14474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1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ECA6-6362-3141-8978-5E6899694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C84D5-DDCF-8947-BE75-306009E8FA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F2FAA-C4DB-E743-8518-B75EFE808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367BC-6B6B-064D-921B-A45376C0F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15A57-AF0E-EB43-B1E5-C0BCC2C5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6A26A-9114-B54D-982F-7DB8C95BA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8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DB8F-4893-CD4D-B3A7-96AAFCA8A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AF16E-4D58-8B42-B2ED-58DABB67C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F2669-965E-5442-B821-ADD5E699C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7C713D-09DF-9948-A83F-3DF5A77C4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2025E9-F63E-BE43-B70C-BB2943F9D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1DABFB-6E58-794D-88B1-38F1A2F2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D8F95-2CFF-E949-8E7F-29C77051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19CAE-F1B8-094A-9FBA-58A14101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6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FC08D-84EE-5D4A-BD60-35009E7C5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77AF6-8B8D-2149-BACB-60BA6C4CA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4C415-8E72-214B-9CFF-A3FB97B2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0102A-B5CD-8A4B-84EE-2BF12B77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887A4-1D40-1845-9D63-0C2C9E00F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9E495-E8B3-C54B-98A5-5817951C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1BDD7-C93F-BB43-AB49-20CE6FCCE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8D7B-382F-F94E-803C-14317EF3D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08E01-078B-BA4F-8E14-E781B585A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CE5C0-413F-DF48-AAA6-D0C7D72F2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21884-1FF5-4A45-BE61-5C195C69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4DE60-1764-3142-8024-B5D00400D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D21D0-C435-A042-AA25-60EFD56BD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1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18431F-BA33-B14D-8F60-D6E2E8D6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108FD-3BE5-5849-8CFF-8571491F5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BC4A3-D28F-224A-8F4D-BC602BFD5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B1CBD-E031-F54A-8358-33CF8CCEB2C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BB494-C75E-7247-B02A-1BF69E5BB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2CDC1-9766-8C48-8771-718F6B2047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5CE8-F85D-0F46-9950-9D11AE23CE6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DAAE3420-4473-C74A-9F9D-87938F7D33F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8" y="0"/>
            <a:ext cx="121739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1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014FA62E-5792-0C4B-A72D-FA47299BDA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018" y="0"/>
            <a:ext cx="12173964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8D7849-5386-BA4B-AFD9-1F332955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ACE4A-BF96-CF4F-B2D7-23572F7B1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460B8-9549-0E45-8FAF-1129D4B5F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B1AE-5132-B04B-BE7A-D39E306BDBBF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CF42B-8518-4145-893B-4FD1F3180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A91D7-6D0F-664E-BDB1-7D25DF69E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6445-13A7-4D46-966F-5E4144964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8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ln>
            <a:solidFill>
              <a:srgbClr val="002060"/>
            </a:solidFill>
          </a:ln>
          <a:solidFill>
            <a:srgbClr val="00285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rgbClr val="002060"/>
            </a:solidFill>
          </a:ln>
          <a:solidFill>
            <a:srgbClr val="0028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ln>
            <a:solidFill>
              <a:srgbClr val="002060"/>
            </a:solidFill>
          </a:ln>
          <a:solidFill>
            <a:srgbClr val="0028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ln>
            <a:solidFill>
              <a:srgbClr val="002060"/>
            </a:solidFill>
          </a:ln>
          <a:solidFill>
            <a:srgbClr val="0028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ln>
            <a:solidFill>
              <a:srgbClr val="002060"/>
            </a:solidFill>
          </a:ln>
          <a:solidFill>
            <a:srgbClr val="0028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ln>
            <a:solidFill>
              <a:srgbClr val="002060"/>
            </a:solidFill>
          </a:ln>
          <a:solidFill>
            <a:srgbClr val="00285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73C51F5-9713-5C42-A286-0CCB3254AA7F}"/>
              </a:ext>
            </a:extLst>
          </p:cNvPr>
          <p:cNvSpPr txBox="1">
            <a:spLocks/>
          </p:cNvSpPr>
          <p:nvPr/>
        </p:nvSpPr>
        <p:spPr>
          <a:xfrm>
            <a:off x="2672080" y="487680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</a:t>
            </a:r>
            <a:br>
              <a:rPr lang="en-US"/>
            </a:br>
            <a:r>
              <a:rPr lang="en-US"/>
              <a:t>Title Goes Here</a:t>
            </a:r>
            <a:br>
              <a:rPr lang="en-US"/>
            </a:br>
            <a:r>
              <a:rPr lang="en-US"/>
              <a:t>Ariel Bold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26F4315C-2955-A741-8A1F-884C89E52725}"/>
              </a:ext>
            </a:extLst>
          </p:cNvPr>
          <p:cNvSpPr txBox="1">
            <a:spLocks/>
          </p:cNvSpPr>
          <p:nvPr/>
        </p:nvSpPr>
        <p:spPr>
          <a:xfrm>
            <a:off x="6502400" y="5183998"/>
            <a:ext cx="5313680" cy="1186322"/>
          </a:xfrm>
          <a:prstGeom prst="rect">
            <a:avLst/>
          </a:prstGeom>
        </p:spPr>
        <p:txBody>
          <a:bodyPr/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Speaker Name (Ariel Bold)</a:t>
            </a:r>
          </a:p>
          <a:p>
            <a:pPr lvl="1"/>
            <a:r>
              <a:rPr lang="en-US" dirty="0"/>
              <a:t>Speaker Title (Ariel Regular)</a:t>
            </a:r>
          </a:p>
          <a:p>
            <a:pPr lvl="1"/>
            <a:r>
              <a:rPr lang="en-US" dirty="0"/>
              <a:t>Speaker Twitter Handle (Ariel Regular)</a:t>
            </a:r>
          </a:p>
        </p:txBody>
      </p:sp>
    </p:spTree>
    <p:extLst>
      <p:ext uri="{BB962C8B-B14F-4D97-AF65-F5344CB8AC3E}">
        <p14:creationId xmlns:p14="http://schemas.microsoft.com/office/powerpoint/2010/main" val="408184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BB33-DBD5-F44A-9F54-8FB7056878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E190CF-AF7B-2F4A-A68D-F1DA41D56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317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27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James</dc:creator>
  <cp:lastModifiedBy>Naomi James</cp:lastModifiedBy>
  <cp:revision>13</cp:revision>
  <dcterms:created xsi:type="dcterms:W3CDTF">2021-01-20T00:44:10Z</dcterms:created>
  <dcterms:modified xsi:type="dcterms:W3CDTF">2021-01-21T20:32:02Z</dcterms:modified>
</cp:coreProperties>
</file>