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5B37"/>
    <a:srgbClr val="4F4190"/>
    <a:srgbClr val="D60E7E"/>
    <a:srgbClr val="AE171C"/>
    <a:srgbClr val="947B33"/>
    <a:srgbClr val="FDB918"/>
    <a:srgbClr val="C8B02F"/>
    <a:srgbClr val="172B54"/>
    <a:srgbClr val="435E8D"/>
    <a:srgbClr val="00B8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2"/>
    <p:restoredTop sz="94579"/>
  </p:normalViewPr>
  <p:slideViewPr>
    <p:cSldViewPr>
      <p:cViewPr varScale="1">
        <p:scale>
          <a:sx n="39" d="100"/>
          <a:sy n="39" d="100"/>
        </p:scale>
        <p:origin x="792" y="200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00" y="0"/>
            <a:ext cx="11947563" cy="19202400"/>
          </a:xfrm>
          <a:prstGeom prst="rect">
            <a:avLst/>
          </a:prstGeom>
          <a:solidFill>
            <a:srgbClr val="005B37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 algn="ctr">
              <a:lnSpc>
                <a:spcPct val="90000"/>
              </a:lnSpc>
            </a:pPr>
            <a:endParaRPr lang="en-US" altLang="en-US" sz="567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 algn="ctr">
              <a:lnSpc>
                <a:spcPct val="90000"/>
              </a:lnSpc>
            </a:pP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Author*, Author*, Author* </a:t>
            </a:r>
          </a:p>
          <a:p>
            <a:r>
              <a:rPr lang="en-US" altLang="en-US" sz="2357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7030" y="4352166"/>
            <a:ext cx="8011871" cy="408229"/>
            <a:chOff x="6895" y="4320"/>
            <a:chExt cx="5904" cy="462"/>
          </a:xfrm>
          <a:solidFill>
            <a:srgbClr val="005B37"/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486" cy="3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1530" y="11349429"/>
            <a:ext cx="8145846" cy="423465"/>
            <a:chOff x="25776" y="4320"/>
            <a:chExt cx="5904" cy="462"/>
          </a:xfrm>
          <a:solidFill>
            <a:srgbClr val="005B37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70" y="4378"/>
              <a:ext cx="915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0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1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2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3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5678" y="359229"/>
            <a:ext cx="9181114" cy="439326"/>
            <a:chOff x="6895" y="4320"/>
            <a:chExt cx="6337" cy="462"/>
          </a:xfrm>
          <a:solidFill>
            <a:srgbClr val="005B37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3" y="4358"/>
              <a:ext cx="1181" cy="34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13990" y="15085306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6497" y="7805509"/>
            <a:ext cx="8075049" cy="377135"/>
            <a:chOff x="6895" y="6315"/>
            <a:chExt cx="5904" cy="462"/>
          </a:xfrm>
          <a:solidFill>
            <a:srgbClr val="005B37"/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rgbClr val="005B37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9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rgbClr val="005B37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rgbClr val="005B37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rgbClr val="005B37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80254" y="14402821"/>
            <a:ext cx="8145845" cy="423465"/>
            <a:chOff x="25776" y="4320"/>
            <a:chExt cx="5904" cy="462"/>
          </a:xfrm>
          <a:solidFill>
            <a:srgbClr val="005B37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65" y="4378"/>
              <a:ext cx="1328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05B37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0" y="4392"/>
              <a:ext cx="2547" cy="30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852A8CD-1B14-7347-9306-D6C00281A50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88" y="16310662"/>
            <a:ext cx="4508500" cy="2362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Naomi James</cp:lastModifiedBy>
  <cp:revision>99</cp:revision>
  <dcterms:created xsi:type="dcterms:W3CDTF">2003-11-21T20:29:19Z</dcterms:created>
  <dcterms:modified xsi:type="dcterms:W3CDTF">2021-01-20T00:58:21Z</dcterms:modified>
</cp:coreProperties>
</file>