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10D49"/>
    <a:srgbClr val="A01D51"/>
    <a:srgbClr val="172B54"/>
    <a:srgbClr val="00B6F1"/>
    <a:srgbClr val="0F3E65"/>
    <a:srgbClr val="005B37"/>
    <a:srgbClr val="4F4190"/>
    <a:srgbClr val="D60E7E"/>
    <a:srgbClr val="AE171C"/>
    <a:srgbClr val="947B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92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410D49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410D49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410D49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6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7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8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9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410D49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410D49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410D49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410D49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410D49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410D49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410D49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410D49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103</cp:revision>
  <dcterms:created xsi:type="dcterms:W3CDTF">2003-11-21T20:29:19Z</dcterms:created>
  <dcterms:modified xsi:type="dcterms:W3CDTF">2021-01-20T00:59:49Z</dcterms:modified>
</cp:coreProperties>
</file>