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8B02F"/>
    <a:srgbClr val="172B54"/>
    <a:srgbClr val="435E8D"/>
    <a:srgbClr val="00B8FE"/>
    <a:srgbClr val="315B3B"/>
    <a:srgbClr val="4C438D"/>
    <a:srgbClr val="3A1549"/>
    <a:srgbClr val="892351"/>
    <a:srgbClr val="B7167B"/>
    <a:srgbClr val="951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2"/>
    <p:restoredTop sz="94579"/>
  </p:normalViewPr>
  <p:slideViewPr>
    <p:cSldViewPr>
      <p:cViewPr varScale="1">
        <p:scale>
          <a:sx n="39" d="100"/>
          <a:sy n="39" d="100"/>
        </p:scale>
        <p:origin x="784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0"/>
            <a:ext cx="11947563" cy="19202400"/>
          </a:xfrm>
          <a:prstGeom prst="rect">
            <a:avLst/>
          </a:prstGeom>
          <a:solidFill>
            <a:srgbClr val="C8B02F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6"/>
            <a:ext cx="8011871" cy="408229"/>
            <a:chOff x="6895" y="4320"/>
            <a:chExt cx="5904" cy="462"/>
          </a:xfrm>
          <a:solidFill>
            <a:srgbClr val="C8B02F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C8B02F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8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9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C8B02F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rgbClr val="C8B02F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C8B02F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C8B02F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C8B02F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C8B02F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C8B02F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rgbClr val="172B54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C8B02F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rgbClr val="172B5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rgbClr val="172B54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rgbClr val="172B54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93</cp:revision>
  <dcterms:created xsi:type="dcterms:W3CDTF">2003-11-21T20:29:19Z</dcterms:created>
  <dcterms:modified xsi:type="dcterms:W3CDTF">2021-01-20T00:55:11Z</dcterms:modified>
</cp:coreProperties>
</file>