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handoutMasterIdLst>
    <p:handoutMasterId r:id="rId9"/>
  </p:handoutMasterIdLst>
  <p:sldIdLst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39464F-0975-6DDD-D01F-0494A1037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715B1-4376-F7A0-8950-D43AA37D13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8D3BB-DE67-2848-BC30-3C49F5C5A63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7609B-A9A1-742C-DC67-8E636258C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96ABB-947F-FD00-4602-D8374AFF3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A53B-56E1-E243-9EA3-E6254C93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D-4656-62C3-8AA4-B43C9BB6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FA8-E50D-1DEB-B4B5-CDCC8001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Rebekah Wychulis</cp:lastModifiedBy>
  <cp:revision>31</cp:revision>
  <dcterms:created xsi:type="dcterms:W3CDTF">2021-01-20T00:44:10Z</dcterms:created>
  <dcterms:modified xsi:type="dcterms:W3CDTF">2023-05-31T14:21:18Z</dcterms:modified>
</cp:coreProperties>
</file>