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handoutMasterIdLst>
    <p:handoutMasterId r:id="rId9"/>
  </p:handoutMasterIdLst>
  <p:sldIdLst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7A2FC3-0F91-B907-80A9-5BCE4CA73A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CB92A-06C5-79B1-3591-2BFBCF3916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6609-CE6E-774A-A62A-FBC379E53D17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17834-5570-B1A0-E1F7-C0B12E7BC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44BE2-F30B-FE9C-71DA-EB5D4C93E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FA2-4B44-B34C-B4F8-F6213935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613D-4656-62C3-8AA4-B43C9BB6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FA8-E50D-1DEB-B4B5-CDCC8001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Caroline Leibowitz</cp:lastModifiedBy>
  <cp:revision>34</cp:revision>
  <dcterms:created xsi:type="dcterms:W3CDTF">2021-01-20T00:44:10Z</dcterms:created>
  <dcterms:modified xsi:type="dcterms:W3CDTF">2023-05-12T10:23:33Z</dcterms:modified>
</cp:coreProperties>
</file>