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6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6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59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2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59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06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2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4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3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04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6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73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1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3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3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66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4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8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3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7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5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886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D172236-179B-CB4A-BE26-7E10318D80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C6B167-C2E9-5B4D-9462-5088E635E12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3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385A0-4E71-6C4F-B745-0480475185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7D503B-4539-F041-A745-6E4ACA3C19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0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340750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340750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613D-4656-62C3-8AA4-B43C9BB6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0FA8-E50D-1DEB-B4B5-CDCC8001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Caroline Leibowitz</cp:lastModifiedBy>
  <cp:revision>32</cp:revision>
  <dcterms:created xsi:type="dcterms:W3CDTF">2021-01-20T00:44:10Z</dcterms:created>
  <dcterms:modified xsi:type="dcterms:W3CDTF">2023-05-12T10:21:53Z</dcterms:modified>
</cp:coreProperties>
</file>