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handoutMasterIdLst>
    <p:handoutMasterId r:id="rId9"/>
  </p:handoutMasterIdLst>
  <p:sldIdLst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2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5A6CCD-F712-9628-6045-C93D266F2A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E0058-27AD-9F24-82CA-BDD6E56AB7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55C98-B66E-8248-9554-9BD298D335EC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955E69-85AF-691B-389F-9F7084E95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700D3-8193-5956-4598-4D1C105C2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EA65B-AD5A-3947-ADB8-3C7B01D8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89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48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80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7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6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1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4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31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9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2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08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0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9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5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20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06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52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4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73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0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6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73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1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6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03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43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9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29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4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66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08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3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832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7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5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2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886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43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0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6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BC4A3-D28F-224A-8F4D-BC602BFD5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1CBD-E031-F54A-8358-33CF8CCEB2C0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B494-C75E-7247-B02A-1BF69E5BB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2CDC1-9766-8C48-8771-718F6B20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5CE8-F85D-0F46-9950-9D11AE23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1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D172236-179B-CB4A-BE26-7E10318D80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5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C6B167-C2E9-5B4D-9462-5088E635E1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3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385A0-4E71-6C4F-B745-0480475185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7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7D503B-4539-F041-A745-6E4ACA3C19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0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3C51F5-9713-5C42-A286-0CCB3254AA7F}"/>
              </a:ext>
            </a:extLst>
          </p:cNvPr>
          <p:cNvSpPr txBox="1">
            <a:spLocks/>
          </p:cNvSpPr>
          <p:nvPr/>
        </p:nvSpPr>
        <p:spPr>
          <a:xfrm>
            <a:off x="340750" y="2053726"/>
            <a:ext cx="600143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solidFill>
                  <a:srgbClr val="002856"/>
                </a:solidFill>
              </a:rPr>
              <a:t>Presentation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Title Goes Here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Ariel Bold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6F4315C-2955-A741-8A1F-884C89E52725}"/>
              </a:ext>
            </a:extLst>
          </p:cNvPr>
          <p:cNvSpPr txBox="1">
            <a:spLocks/>
          </p:cNvSpPr>
          <p:nvPr/>
        </p:nvSpPr>
        <p:spPr>
          <a:xfrm>
            <a:off x="340750" y="4629470"/>
            <a:ext cx="5313680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856"/>
                </a:solidFill>
              </a:rPr>
              <a:t>Speaker Name (Ariel Bold)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Title (Ariel Regular)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Twitter Handle (Ariel Regular)</a:t>
            </a:r>
          </a:p>
        </p:txBody>
      </p:sp>
    </p:spTree>
    <p:extLst>
      <p:ext uri="{BB962C8B-B14F-4D97-AF65-F5344CB8AC3E}">
        <p14:creationId xmlns:p14="http://schemas.microsoft.com/office/powerpoint/2010/main" val="408184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613D-4656-62C3-8AA4-B43C9BB6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0FA8-E50D-1DEB-B4B5-CDCC80015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29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27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James</dc:creator>
  <cp:lastModifiedBy>Caroline Leibowitz</cp:lastModifiedBy>
  <cp:revision>34</cp:revision>
  <dcterms:created xsi:type="dcterms:W3CDTF">2021-01-20T00:44:10Z</dcterms:created>
  <dcterms:modified xsi:type="dcterms:W3CDTF">2023-05-12T10:22:33Z</dcterms:modified>
</cp:coreProperties>
</file>