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handoutMasterIdLst>
    <p:handoutMasterId r:id="rId9"/>
  </p:handoutMasterIdLst>
  <p:sldIdLst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5A6CCD-F712-9628-6045-C93D266F2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E0058-27AD-9F24-82CA-BDD6E56AB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5C98-B66E-8248-9554-9BD298D335EC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55E69-85AF-691B-389F-9F7084E95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00D3-8193-5956-4598-4D1C105C2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A65B-AD5A-3947-ADB8-3C7B01D8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D-4656-62C3-8AA4-B43C9BB6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FA8-E50D-1DEB-B4B5-CDCC8001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Caroline Leibowitz</cp:lastModifiedBy>
  <cp:revision>34</cp:revision>
  <dcterms:created xsi:type="dcterms:W3CDTF">2021-01-20T00:44:10Z</dcterms:created>
  <dcterms:modified xsi:type="dcterms:W3CDTF">2023-05-12T10:23:00Z</dcterms:modified>
</cp:coreProperties>
</file>