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048">
          <p15:clr>
            <a:srgbClr val="A4A3A4"/>
          </p15:clr>
        </p15:guide>
        <p15:guide id="2" pos="9792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jJ6FmUFbG633Eg1a14u6LbVKW6h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43" d="100"/>
          <a:sy n="43" d="100"/>
        </p:scale>
        <p:origin x="1304" y="264"/>
      </p:cViewPr>
      <p:guideLst>
        <p:guide orient="horz" pos="6048"/>
        <p:guide pos="97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63988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62025" y="1160463"/>
            <a:ext cx="5073650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:notes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4 Content" type="fourObj">
  <p:cSld name="FOUR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2331530" y="1706861"/>
            <a:ext cx="26426545" cy="320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2331529" y="5547537"/>
            <a:ext cx="13167008" cy="571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2"/>
          </p:nvPr>
        </p:nvSpPr>
        <p:spPr>
          <a:xfrm>
            <a:off x="15591064" y="5547537"/>
            <a:ext cx="13167008" cy="571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3"/>
          </p:nvPr>
        </p:nvSpPr>
        <p:spPr>
          <a:xfrm>
            <a:off x="2331529" y="11354362"/>
            <a:ext cx="13167008" cy="571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4"/>
          </p:nvPr>
        </p:nvSpPr>
        <p:spPr>
          <a:xfrm>
            <a:off x="15591064" y="11354362"/>
            <a:ext cx="13167008" cy="571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6093394" y="13441391"/>
            <a:ext cx="18654144" cy="158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71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2"/>
          </p:nvPr>
        </p:nvSpPr>
        <p:spPr>
          <a:xfrm>
            <a:off x="6093394" y="1715633"/>
            <a:ext cx="18654144" cy="11522025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6093394" y="15028348"/>
            <a:ext cx="18654144" cy="22537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1pPr>
            <a:lvl2pPr marL="914400" lvl="1" indent="-228600" algn="l">
              <a:spcBef>
                <a:spcPts val="12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643"/>
            </a:lvl2pPr>
            <a:lvl3pPr marL="1371600" lvl="2" indent="-228600" algn="l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536"/>
            </a:lvl3pPr>
            <a:lvl4pPr marL="1828800" lvl="3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4pPr>
            <a:lvl5pPr marL="2286000" lvl="4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5pPr>
            <a:lvl6pPr marL="2743200" lvl="5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6pPr>
            <a:lvl7pPr marL="3200400" lvl="6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7pPr>
            <a:lvl8pPr marL="3657600" lvl="7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8pPr>
            <a:lvl9pPr marL="4114800" lvl="8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body" idx="1"/>
          </p:nvPr>
        </p:nvSpPr>
        <p:spPr>
          <a:xfrm rot="5400000">
            <a:off x="9783964" y="-1905312"/>
            <a:ext cx="11521678" cy="26426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>
            <a:spLocks noGrp="1"/>
          </p:cNvSpPr>
          <p:nvPr>
            <p:ph type="title"/>
          </p:nvPr>
        </p:nvSpPr>
        <p:spPr>
          <a:xfrm rot="5400000">
            <a:off x="17774136" y="6084644"/>
            <a:ext cx="15361723" cy="6606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body" idx="1"/>
          </p:nvPr>
        </p:nvSpPr>
        <p:spPr>
          <a:xfrm rot="5400000">
            <a:off x="4514597" y="-476210"/>
            <a:ext cx="15361723" cy="19727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None/>
              <a:defRPr/>
            </a:lvl1pPr>
            <a:lvl2pPr lvl="1" algn="ctr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None/>
              <a:defRPr/>
            </a:lvl2pPr>
            <a:lvl3pPr lvl="2" algn="ctr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None/>
              <a:defRPr/>
            </a:lvl3pPr>
            <a:lvl4pPr lvl="3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4pPr>
            <a:lvl5pPr lvl="4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5pPr>
            <a:lvl6pPr lvl="5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6pPr>
            <a:lvl7pPr lvl="6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7pPr>
            <a:lvl8pPr lvl="7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8pPr>
            <a:lvl9pPr lvl="8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143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/>
            </a:lvl1pPr>
            <a:lvl2pPr marL="914400" lvl="1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/>
            </a:lvl2pPr>
            <a:lvl3pPr marL="1371600" lvl="2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/>
            </a:lvl3pPr>
            <a:lvl4pPr marL="1828800" lvl="3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4pPr>
            <a:lvl5pPr marL="2286000" lvl="4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5pPr>
            <a:lvl6pPr marL="2743200" lvl="5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6pPr>
            <a:lvl7pPr marL="3200400" lvl="6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7pPr>
            <a:lvl8pPr marL="3657600" lvl="7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8pPr>
            <a:lvl9pPr marL="4114800" lvl="8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2331529" y="5547537"/>
            <a:ext cx="13167008" cy="1152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1500"/>
            </a:lvl1pPr>
            <a:lvl2pPr marL="914400" lvl="1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1286"/>
            </a:lvl2pPr>
            <a:lvl3pPr marL="1371600" lvl="2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071"/>
            </a:lvl3pPr>
            <a:lvl4pPr marL="1828800" lvl="3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964"/>
            </a:lvl4pPr>
            <a:lvl5pPr marL="2286000" lvl="4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5pPr>
            <a:lvl6pPr marL="2743200" lvl="5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6pPr>
            <a:lvl7pPr marL="3200400" lvl="6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7pPr>
            <a:lvl8pPr marL="3657600" lvl="7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8pPr>
            <a:lvl9pPr marL="4114800" lvl="8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2"/>
          </p:nvPr>
        </p:nvSpPr>
        <p:spPr>
          <a:xfrm>
            <a:off x="15591064" y="5547537"/>
            <a:ext cx="13167008" cy="1152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1500"/>
            </a:lvl1pPr>
            <a:lvl2pPr marL="914400" lvl="1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1286"/>
            </a:lvl2pPr>
            <a:lvl3pPr marL="1371600" lvl="2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071"/>
            </a:lvl3pPr>
            <a:lvl4pPr marL="1828800" lvl="3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964"/>
            </a:lvl4pPr>
            <a:lvl5pPr marL="2286000" lvl="4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5pPr>
            <a:lvl6pPr marL="2743200" lvl="5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6pPr>
            <a:lvl7pPr marL="3200400" lvl="6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7pPr>
            <a:lvl8pPr marL="3657600" lvl="7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8pPr>
            <a:lvl9pPr marL="4114800" lvl="8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1286" b="1"/>
            </a:lvl1pPr>
            <a:lvl2pPr marL="914400" lvl="1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 b="1"/>
            </a:lvl2pPr>
            <a:lvl3pPr marL="1371600" lvl="2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 b="1"/>
            </a:lvl3pPr>
            <a:lvl4pPr marL="1828800" lvl="3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4pPr>
            <a:lvl5pPr marL="2286000" lvl="4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5pPr>
            <a:lvl6pPr marL="2743200" lvl="5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6pPr>
            <a:lvl7pPr marL="3200400" lvl="6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7pPr>
            <a:lvl8pPr marL="3657600" lvl="7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8pPr>
            <a:lvl9pPr marL="4114800" lvl="8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2"/>
          </p:nvPr>
        </p:nvSpPr>
        <p:spPr>
          <a:xfrm>
            <a:off x="1554674" y="6089519"/>
            <a:ext cx="13736638" cy="110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1pPr>
            <a:lvl2pPr marL="914400" lvl="1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2pPr>
            <a:lvl3pPr marL="1371600" lvl="2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964"/>
            </a:lvl3pPr>
            <a:lvl4pPr marL="1828800" lvl="3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857"/>
            </a:lvl4pPr>
            <a:lvl5pPr marL="2286000" lvl="4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5pPr>
            <a:lvl6pPr marL="2743200" lvl="5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6pPr>
            <a:lvl7pPr marL="3200400" lvl="6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7pPr>
            <a:lvl8pPr marL="3657600" lvl="7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8pPr>
            <a:lvl9pPr marL="4114800" lvl="8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3"/>
          </p:nvPr>
        </p:nvSpPr>
        <p:spPr>
          <a:xfrm>
            <a:off x="15793472" y="4297855"/>
            <a:ext cx="13741457" cy="179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1286" b="1"/>
            </a:lvl1pPr>
            <a:lvl2pPr marL="914400" lvl="1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 b="1"/>
            </a:lvl2pPr>
            <a:lvl3pPr marL="1371600" lvl="2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 b="1"/>
            </a:lvl3pPr>
            <a:lvl4pPr marL="1828800" lvl="3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4pPr>
            <a:lvl5pPr marL="2286000" lvl="4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5pPr>
            <a:lvl6pPr marL="2743200" lvl="5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6pPr>
            <a:lvl7pPr marL="3200400" lvl="6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7pPr>
            <a:lvl8pPr marL="3657600" lvl="7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8pPr>
            <a:lvl9pPr marL="4114800" lvl="8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4"/>
          </p:nvPr>
        </p:nvSpPr>
        <p:spPr>
          <a:xfrm>
            <a:off x="15793472" y="6089519"/>
            <a:ext cx="13741457" cy="110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1pPr>
            <a:lvl2pPr marL="914400" lvl="1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2pPr>
            <a:lvl3pPr marL="1371600" lvl="2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964"/>
            </a:lvl3pPr>
            <a:lvl4pPr marL="1828800" lvl="3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857"/>
            </a:lvl4pPr>
            <a:lvl5pPr marL="2286000" lvl="4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5pPr>
            <a:lvl6pPr marL="2743200" lvl="5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6pPr>
            <a:lvl7pPr marL="3200400" lvl="6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7pPr>
            <a:lvl8pPr marL="3657600" lvl="7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8pPr>
            <a:lvl9pPr marL="4114800" lvl="8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71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12154977" y="764238"/>
            <a:ext cx="17379951" cy="16389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37439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Times"/>
              <a:buChar char="•"/>
              <a:defRPr sz="1714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–"/>
              <a:defRPr sz="1500"/>
            </a:lvl2pPr>
            <a:lvl3pPr marL="1371600" lvl="2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3pPr>
            <a:lvl4pPr marL="1828800" lvl="3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4pPr>
            <a:lvl5pPr marL="2286000" lvl="4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5pPr>
            <a:lvl6pPr marL="2743200" lvl="5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6pPr>
            <a:lvl7pPr marL="3200400" lvl="6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7pPr>
            <a:lvl8pPr marL="3657600" lvl="7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8pPr>
            <a:lvl9pPr marL="4114800" lvl="8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2"/>
          </p:nvPr>
        </p:nvSpPr>
        <p:spPr>
          <a:xfrm>
            <a:off x="1554673" y="4018087"/>
            <a:ext cx="10228263" cy="13135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1pPr>
            <a:lvl2pPr marL="914400" lvl="1" indent="-228600" algn="l">
              <a:spcBef>
                <a:spcPts val="12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643"/>
            </a:lvl2pPr>
            <a:lvl3pPr marL="1371600" lvl="2" indent="-228600" algn="l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536"/>
            </a:lvl3pPr>
            <a:lvl4pPr marL="1828800" lvl="3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4pPr>
            <a:lvl5pPr marL="2286000" lvl="4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5pPr>
            <a:lvl6pPr marL="2743200" lvl="5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6pPr>
            <a:lvl7pPr marL="3200400" lvl="6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7pPr>
            <a:lvl8pPr marL="3657600" lvl="7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8pPr>
            <a:lvl9pPr marL="4114800" lvl="8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marR="0" lvl="0" indent="-789876" algn="l" rtl="0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Char char="•"/>
              <a:defRPr sz="8839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718439" algn="l" rtl="0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Char char="–"/>
              <a:defRPr sz="7714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650430" algn="l" rtl="0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Char char="•"/>
              <a:defRPr sz="664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–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5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/>
          <p:nvPr/>
        </p:nvSpPr>
        <p:spPr>
          <a:xfrm>
            <a:off x="9068700" y="0"/>
            <a:ext cx="11947563" cy="19202401"/>
          </a:xfrm>
          <a:prstGeom prst="rect">
            <a:avLst/>
          </a:prstGeom>
          <a:solidFill>
            <a:srgbClr val="410D4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86" b="0" i="0" u="none" strike="noStrike" cap="none">
                <a:solidFill>
                  <a:schemeClr val="lt1"/>
                </a:solidFill>
                <a:latin typeface="Times"/>
                <a:ea typeface="Times"/>
                <a:cs typeface="Times"/>
                <a:sym typeface="Times"/>
              </a:rPr>
              <a:t> 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9608837" y="2598097"/>
            <a:ext cx="10999691" cy="6739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Main finding 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goes </a:t>
            </a: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here. Keep the message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simple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short and easy to understand. 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678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Use a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large font 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size and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emphasize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the important words.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2571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175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7" b="1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Author*, Author*, Author*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7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University, City, State; University, City, State; </a:t>
            </a:r>
            <a:r>
              <a:rPr lang="en-US" sz="2893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2143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2" name="Google Shape;102;p1"/>
          <p:cNvGrpSpPr/>
          <p:nvPr/>
        </p:nvGrpSpPr>
        <p:grpSpPr>
          <a:xfrm>
            <a:off x="577029" y="4352166"/>
            <a:ext cx="8011871" cy="408229"/>
            <a:chOff x="6895" y="4320"/>
            <a:chExt cx="5904" cy="462"/>
          </a:xfrm>
        </p:grpSpPr>
        <p:sp>
          <p:nvSpPr>
            <p:cNvPr id="103" name="Google Shape;103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410D4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9104" y="4398"/>
              <a:ext cx="1486" cy="373"/>
            </a:xfrm>
            <a:prstGeom prst="rect">
              <a:avLst/>
            </a:prstGeom>
            <a:solidFill>
              <a:srgbClr val="410D49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BACKGROUND</a:t>
              </a:r>
              <a:endParaRPr dirty="0"/>
            </a:p>
          </p:txBody>
        </p:sp>
      </p:grpSp>
      <p:grpSp>
        <p:nvGrpSpPr>
          <p:cNvPr id="105" name="Google Shape;105;p1"/>
          <p:cNvGrpSpPr/>
          <p:nvPr/>
        </p:nvGrpSpPr>
        <p:grpSpPr>
          <a:xfrm>
            <a:off x="461531" y="11349429"/>
            <a:ext cx="8145846" cy="423465"/>
            <a:chOff x="25776" y="4320"/>
            <a:chExt cx="5904" cy="462"/>
          </a:xfrm>
        </p:grpSpPr>
        <p:sp>
          <p:nvSpPr>
            <p:cNvPr id="106" name="Google Shape;106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solidFill>
              <a:srgbClr val="410D4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78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28252" y="4378"/>
              <a:ext cx="964" cy="360"/>
            </a:xfrm>
            <a:prstGeom prst="rect">
              <a:avLst/>
            </a:prstGeom>
            <a:solidFill>
              <a:srgbClr val="410D49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RESULTS</a:t>
              </a:r>
              <a:endParaRPr dirty="0"/>
            </a:p>
          </p:txBody>
        </p:sp>
      </p:grpSp>
      <p:sp>
        <p:nvSpPr>
          <p:cNvPr id="108" name="Google Shape;108;p1"/>
          <p:cNvSpPr txBox="1"/>
          <p:nvPr/>
        </p:nvSpPr>
        <p:spPr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0" name="Google Shape;110;p1"/>
          <p:cNvGraphicFramePr/>
          <p:nvPr/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4279545" imgH="3063826" progId="MSGraph.Chart.8">
                  <p:embed/>
                </p:oleObj>
              </mc:Choice>
              <mc:Fallback>
                <p:oleObj r:id="rId3" imgW="4279545" imgH="3063826" progId="MSGraph.Chart.8">
                  <p:embed/>
                  <p:pic>
                    <p:nvPicPr>
                      <p:cNvPr id="110" name="Google Shape;110;p1"/>
                      <p:cNvPicPr preferRelativeResize="0"/>
                      <p:nvPr/>
                    </p:nvPicPr>
                    <p:blipFill rotWithShape="1">
                      <a:blip r:embed="rId4">
                        <a:alphaModFix/>
                      </a:blip>
                      <a:srcRect/>
                      <a:stretch/>
                    </p:blipFill>
                    <p:spPr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Google Shape;111;p1"/>
          <p:cNvGraphicFramePr/>
          <p:nvPr/>
        </p:nvGraphicFramePr>
        <p:xfrm>
          <a:off x="26295900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4379991" imgH="3224042" progId="MSGraph.Chart.8">
                  <p:embed/>
                </p:oleObj>
              </mc:Choice>
              <mc:Fallback>
                <p:oleObj r:id="rId5" imgW="4379991" imgH="3224042" progId="MSGraph.Chart.8">
                  <p:embed/>
                  <p:pic>
                    <p:nvPicPr>
                      <p:cNvPr id="111" name="Google Shape;111;p1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/>
                      <a:stretch/>
                    </p:blipFill>
                    <p:spPr>
                      <a:xfrm>
                        <a:off x="26295900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Google Shape;112;p1"/>
          <p:cNvGraphicFramePr/>
          <p:nvPr/>
        </p:nvGraphicFramePr>
        <p:xfrm>
          <a:off x="26581456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7" imgW="4279545" imgH="3264298" progId="MSGraph.Chart.8">
                  <p:embed/>
                </p:oleObj>
              </mc:Choice>
              <mc:Fallback>
                <p:oleObj r:id="rId7" imgW="4279545" imgH="3264298" progId="MSGraph.Chart.8">
                  <p:embed/>
                  <p:pic>
                    <p:nvPicPr>
                      <p:cNvPr id="112" name="Google Shape;112;p1"/>
                      <p:cNvPicPr preferRelativeResize="0"/>
                      <p:nvPr/>
                    </p:nvPicPr>
                    <p:blipFill rotWithShape="1">
                      <a:blip r:embed="rId8">
                        <a:alphaModFix/>
                      </a:blip>
                      <a:srcRect/>
                      <a:stretch/>
                    </p:blipFill>
                    <p:spPr>
                      <a:xfrm>
                        <a:off x="26581456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" name="Google Shape;113;p1"/>
          <p:cNvSpPr txBox="1"/>
          <p:nvPr/>
        </p:nvSpPr>
        <p:spPr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5" name="Google Shape;115;p1"/>
          <p:cNvGraphicFramePr/>
          <p:nvPr/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9" imgW="4503836" imgH="3048572" progId="MSGraph.Chart.8">
                  <p:embed/>
                </p:oleObj>
              </mc:Choice>
              <mc:Fallback>
                <p:oleObj r:id="rId9" imgW="4503836" imgH="3048572" progId="MSGraph.Chart.8">
                  <p:embed/>
                  <p:pic>
                    <p:nvPicPr>
                      <p:cNvPr id="115" name="Google Shape;115;p1"/>
                      <p:cNvPicPr preferRelativeResize="0"/>
                      <p:nvPr/>
                    </p:nvPicPr>
                    <p:blipFill rotWithShape="1">
                      <a:blip r:embed="rId10">
                        <a:alphaModFix/>
                      </a:blip>
                      <a:srcRect/>
                      <a:stretch/>
                    </p:blipFill>
                    <p:spPr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6" name="Google Shape;116;p1"/>
          <p:cNvGrpSpPr/>
          <p:nvPr/>
        </p:nvGrpSpPr>
        <p:grpSpPr>
          <a:xfrm>
            <a:off x="21495677" y="359229"/>
            <a:ext cx="9181114" cy="439326"/>
            <a:chOff x="6895" y="4320"/>
            <a:chExt cx="6337" cy="462"/>
          </a:xfrm>
        </p:grpSpPr>
        <p:sp>
          <p:nvSpPr>
            <p:cNvPr id="117" name="Google Shape;11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solidFill>
              <a:srgbClr val="410D4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9473" y="4358"/>
              <a:ext cx="1181" cy="347"/>
            </a:xfrm>
            <a:prstGeom prst="rect">
              <a:avLst/>
            </a:prstGeom>
            <a:solidFill>
              <a:srgbClr val="410D49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DISCUSSION</a:t>
              </a:r>
              <a:endParaRPr sz="2143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0" name="Google Shape;120;p1"/>
          <p:cNvGrpSpPr/>
          <p:nvPr/>
        </p:nvGrpSpPr>
        <p:grpSpPr>
          <a:xfrm>
            <a:off x="526497" y="7805509"/>
            <a:ext cx="8075049" cy="377135"/>
            <a:chOff x="6895" y="6315"/>
            <a:chExt cx="5904" cy="462"/>
          </a:xfrm>
        </p:grpSpPr>
        <p:sp>
          <p:nvSpPr>
            <p:cNvPr id="121" name="Google Shape;121;p1"/>
            <p:cNvSpPr/>
            <p:nvPr/>
          </p:nvSpPr>
          <p:spPr>
            <a:xfrm>
              <a:off x="6895" y="6315"/>
              <a:ext cx="5904" cy="462"/>
            </a:xfrm>
            <a:prstGeom prst="rect">
              <a:avLst/>
            </a:prstGeom>
            <a:solidFill>
              <a:srgbClr val="410D4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7214" y="6328"/>
              <a:ext cx="5300" cy="404"/>
            </a:xfrm>
            <a:prstGeom prst="rect">
              <a:avLst/>
            </a:prstGeom>
            <a:solidFill>
              <a:srgbClr val="410D49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METHODS</a:t>
              </a:r>
              <a:endParaRPr dirty="0"/>
            </a:p>
          </p:txBody>
        </p:sp>
      </p:grpSp>
      <p:sp>
        <p:nvSpPr>
          <p:cNvPr id="123" name="Google Shape;123;p1"/>
          <p:cNvSpPr txBox="1"/>
          <p:nvPr/>
        </p:nvSpPr>
        <p:spPr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"/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57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grpSp>
        <p:nvGrpSpPr>
          <p:cNvPr id="125" name="Google Shape;125;p1"/>
          <p:cNvGrpSpPr/>
          <p:nvPr/>
        </p:nvGrpSpPr>
        <p:grpSpPr>
          <a:xfrm>
            <a:off x="21502222" y="2980074"/>
            <a:ext cx="4477669" cy="389730"/>
            <a:chOff x="6895" y="4320"/>
            <a:chExt cx="5904" cy="462"/>
          </a:xfrm>
        </p:grpSpPr>
        <p:sp>
          <p:nvSpPr>
            <p:cNvPr id="126" name="Google Shape;126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410D4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8691" y="4378"/>
              <a:ext cx="2311" cy="391"/>
            </a:xfrm>
            <a:prstGeom prst="rect">
              <a:avLst/>
            </a:prstGeom>
            <a:solidFill>
              <a:srgbClr val="410D49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1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8" name="Google Shape;128;p1"/>
          <p:cNvGrpSpPr/>
          <p:nvPr/>
        </p:nvGrpSpPr>
        <p:grpSpPr>
          <a:xfrm>
            <a:off x="26295898" y="2972929"/>
            <a:ext cx="4349385" cy="376715"/>
            <a:chOff x="6895" y="4320"/>
            <a:chExt cx="5904" cy="462"/>
          </a:xfrm>
        </p:grpSpPr>
        <p:sp>
          <p:nvSpPr>
            <p:cNvPr id="129" name="Google Shape;129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410D4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8691" y="4378"/>
              <a:ext cx="2311" cy="404"/>
            </a:xfrm>
            <a:prstGeom prst="rect">
              <a:avLst/>
            </a:prstGeom>
            <a:solidFill>
              <a:srgbClr val="410D49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2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21384260" y="10097814"/>
            <a:ext cx="4595631" cy="431491"/>
            <a:chOff x="6895" y="4320"/>
            <a:chExt cx="5904" cy="462"/>
          </a:xfrm>
        </p:grpSpPr>
        <p:sp>
          <p:nvSpPr>
            <p:cNvPr id="132" name="Google Shape;132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410D4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solidFill>
              <a:srgbClr val="410D49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3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" name="Google Shape;134;p1"/>
          <p:cNvGrpSpPr/>
          <p:nvPr/>
        </p:nvGrpSpPr>
        <p:grpSpPr>
          <a:xfrm>
            <a:off x="26295902" y="10107828"/>
            <a:ext cx="4463692" cy="431491"/>
            <a:chOff x="6895" y="4320"/>
            <a:chExt cx="5904" cy="462"/>
          </a:xfrm>
        </p:grpSpPr>
        <p:sp>
          <p:nvSpPr>
            <p:cNvPr id="135" name="Google Shape;135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410D4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solidFill>
              <a:srgbClr val="410D49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4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7" name="Google Shape;137;p1"/>
          <p:cNvSpPr txBox="1"/>
          <p:nvPr/>
        </p:nvSpPr>
        <p:spPr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"/>
          <p:cNvSpPr txBox="1"/>
          <p:nvPr/>
        </p:nvSpPr>
        <p:spPr>
          <a:xfrm>
            <a:off x="21552755" y="14027344"/>
            <a:ext cx="4427137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"/>
          <p:cNvSpPr txBox="1"/>
          <p:nvPr/>
        </p:nvSpPr>
        <p:spPr>
          <a:xfrm>
            <a:off x="26295900" y="14027344"/>
            <a:ext cx="4463692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"/>
          <p:cNvSpPr txBox="1"/>
          <p:nvPr/>
        </p:nvSpPr>
        <p:spPr>
          <a:xfrm>
            <a:off x="404829" y="710944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774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Abstract Title</a:t>
            </a:r>
            <a:b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Goes Here</a:t>
            </a:r>
            <a:br>
              <a:rPr lang="en-US" sz="5678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571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Subtitle goes here </a:t>
            </a:r>
            <a:endParaRPr/>
          </a:p>
        </p:txBody>
      </p:sp>
      <p:sp>
        <p:nvSpPr>
          <p:cNvPr id="141" name="Google Shape;141;p1"/>
          <p:cNvSpPr txBox="1"/>
          <p:nvPr/>
        </p:nvSpPr>
        <p:spPr>
          <a:xfrm>
            <a:off x="21502220" y="928757"/>
            <a:ext cx="9042730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2" name="Google Shape;142;p1"/>
          <p:cNvGrpSpPr/>
          <p:nvPr/>
        </p:nvGrpSpPr>
        <p:grpSpPr>
          <a:xfrm>
            <a:off x="480256" y="14402821"/>
            <a:ext cx="8145845" cy="423465"/>
            <a:chOff x="25776" y="4320"/>
            <a:chExt cx="5904" cy="462"/>
          </a:xfrm>
        </p:grpSpPr>
        <p:sp>
          <p:nvSpPr>
            <p:cNvPr id="143" name="Google Shape;143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solidFill>
              <a:srgbClr val="410D4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78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28065" y="4378"/>
              <a:ext cx="1328" cy="360"/>
            </a:xfrm>
            <a:prstGeom prst="rect">
              <a:avLst/>
            </a:prstGeom>
            <a:solidFill>
              <a:srgbClr val="410D49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CONCLUSION</a:t>
              </a:r>
              <a:endParaRPr dirty="0"/>
            </a:p>
          </p:txBody>
        </p:sp>
      </p:grpSp>
      <p:sp>
        <p:nvSpPr>
          <p:cNvPr id="145" name="Google Shape;145;p1"/>
          <p:cNvSpPr txBox="1"/>
          <p:nvPr/>
        </p:nvSpPr>
        <p:spPr>
          <a:xfrm>
            <a:off x="459326" y="14945152"/>
            <a:ext cx="8141319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grpSp>
        <p:nvGrpSpPr>
          <p:cNvPr id="146" name="Google Shape;146;p1"/>
          <p:cNvGrpSpPr/>
          <p:nvPr/>
        </p:nvGrpSpPr>
        <p:grpSpPr>
          <a:xfrm>
            <a:off x="21384260" y="16530981"/>
            <a:ext cx="9375334" cy="502344"/>
            <a:chOff x="6895" y="4320"/>
            <a:chExt cx="6337" cy="462"/>
          </a:xfrm>
        </p:grpSpPr>
        <p:sp>
          <p:nvSpPr>
            <p:cNvPr id="147" name="Google Shape;14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solidFill>
              <a:srgbClr val="410D4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"/>
            <p:cNvSpPr/>
            <p:nvPr/>
          </p:nvSpPr>
          <p:spPr>
            <a:xfrm>
              <a:off x="8727" y="4392"/>
              <a:ext cx="2674" cy="303"/>
            </a:xfrm>
            <a:prstGeom prst="rect">
              <a:avLst/>
            </a:prstGeom>
            <a:solidFill>
              <a:srgbClr val="410D49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DISCLOSURE INFORMATION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" name="Google Shape;149;p1"/>
          <p:cNvSpPr txBox="1"/>
          <p:nvPr/>
        </p:nvSpPr>
        <p:spPr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 Disclosure.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 Disclosure.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150;p1">
            <a:extLst>
              <a:ext uri="{FF2B5EF4-FFF2-40B4-BE49-F238E27FC236}">
                <a16:creationId xmlns:a16="http://schemas.microsoft.com/office/drawing/2014/main" id="{5DBEAC58-CBF9-5EA2-8266-D374AA872D2C}"/>
              </a:ext>
            </a:extLst>
          </p:cNvPr>
          <p:cNvSpPr/>
          <p:nvPr/>
        </p:nvSpPr>
        <p:spPr>
          <a:xfrm>
            <a:off x="10091231" y="16333684"/>
            <a:ext cx="2315141" cy="236816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endParaRPr sz="24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60" name="Google Shape;119;p1">
            <a:extLst>
              <a:ext uri="{FF2B5EF4-FFF2-40B4-BE49-F238E27FC236}">
                <a16:creationId xmlns:a16="http://schemas.microsoft.com/office/drawing/2014/main" id="{BFD8FDDB-63E5-CD42-F536-B18ABEE6FA9A}"/>
              </a:ext>
            </a:extLst>
          </p:cNvPr>
          <p:cNvSpPr txBox="1"/>
          <p:nvPr/>
        </p:nvSpPr>
        <p:spPr>
          <a:xfrm>
            <a:off x="12613990" y="16338370"/>
            <a:ext cx="2835805" cy="2202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OPTIONAL CONTACT INFO: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 more information, scan the QR code, go to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www.name.com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email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name@name.com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 on social media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@socialmediahandle</a:t>
            </a:r>
            <a:endParaRPr i="1" dirty="0"/>
          </a:p>
        </p:txBody>
      </p:sp>
      <p:pic>
        <p:nvPicPr>
          <p:cNvPr id="61" name="Picture 60" descr="A black and white logo&#10;&#10;Description automatically generated with low confidence">
            <a:extLst>
              <a:ext uri="{FF2B5EF4-FFF2-40B4-BE49-F238E27FC236}">
                <a16:creationId xmlns:a16="http://schemas.microsoft.com/office/drawing/2014/main" id="{F3D0DCC6-59BA-592D-5141-926B2ED7AA0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062337" y="17130858"/>
            <a:ext cx="3191283" cy="15725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155</Words>
  <Application>Microsoft Macintosh PowerPoint</Application>
  <PresentationFormat>Custom</PresentationFormat>
  <Paragraphs>33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MSGraph.Chart.8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Caroline Leibowitz</cp:lastModifiedBy>
  <cp:revision>7</cp:revision>
  <dcterms:created xsi:type="dcterms:W3CDTF">2003-11-21T20:29:19Z</dcterms:created>
  <dcterms:modified xsi:type="dcterms:W3CDTF">2022-05-31T17:58:17Z</dcterms:modified>
</cp:coreProperties>
</file>