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Sr2FABu179rk0s93AHesCgJEN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7800" y="0"/>
            <a:ext cx="11947563" cy="19202401"/>
          </a:xfrm>
          <a:prstGeom prst="rect">
            <a:avLst/>
          </a:prstGeom>
          <a:solidFill>
            <a:srgbClr val="947B3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rgbClr val="051B35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61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06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16" y="4378"/>
              <a:ext cx="1011" cy="360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47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55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214" y="6328"/>
              <a:ext cx="5300" cy="404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793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390"/>
              <a:ext cx="2673" cy="303"/>
            </a:xfrm>
            <a:prstGeom prst="rect">
              <a:avLst/>
            </a:prstGeom>
            <a:solidFill>
              <a:srgbClr val="947B33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E4006E85-012F-F6F7-EA97-0DA7DAD4B6A4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1428CA9B-DEE3-E437-DD83-A07F81230279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5CCB8E5C-BB07-30A5-B324-894313F6B02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7</cp:revision>
  <dcterms:created xsi:type="dcterms:W3CDTF">2003-11-21T20:29:19Z</dcterms:created>
  <dcterms:modified xsi:type="dcterms:W3CDTF">2022-05-31T17:58:11Z</dcterms:modified>
</cp:coreProperties>
</file>