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/n0Bpe9pOVN8cD1DqOmsWhX/q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B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04" y="264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7800" y="0"/>
            <a:ext cx="11947563" cy="19202401"/>
          </a:xfrm>
          <a:prstGeom prst="rect">
            <a:avLst/>
          </a:prstGeom>
          <a:solidFill>
            <a:srgbClr val="C8B02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rgbClr val="051B35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 dirty="0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 dirty="0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61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13" y="4398"/>
              <a:ext cx="1486" cy="373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06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23" y="4378"/>
              <a:ext cx="998" cy="360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47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55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214" y="6328"/>
              <a:ext cx="5300" cy="404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793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36" y="4411"/>
              <a:ext cx="2673" cy="303"/>
            </a:xfrm>
            <a:prstGeom prst="rect">
              <a:avLst/>
            </a:prstGeom>
            <a:solidFill>
              <a:srgbClr val="C8B02F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rgbClr val="172B54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150;p1">
            <a:extLst>
              <a:ext uri="{FF2B5EF4-FFF2-40B4-BE49-F238E27FC236}">
                <a16:creationId xmlns:a16="http://schemas.microsoft.com/office/drawing/2014/main" id="{DC63AA9D-4C55-5184-EAEF-1181267092F5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0" name="Google Shape;119;p1">
            <a:extLst>
              <a:ext uri="{FF2B5EF4-FFF2-40B4-BE49-F238E27FC236}">
                <a16:creationId xmlns:a16="http://schemas.microsoft.com/office/drawing/2014/main" id="{F9510B80-6CC5-7B4B-AEDB-83D16608C527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>
              <a:solidFill>
                <a:schemeClr val="tx1"/>
              </a:solidFill>
            </a:endParaRPr>
          </a:p>
        </p:txBody>
      </p:sp>
      <p:pic>
        <p:nvPicPr>
          <p:cNvPr id="61" name="Picture 60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E7D341D2-DA40-1C31-6090-982594EE76E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6</cp:revision>
  <dcterms:created xsi:type="dcterms:W3CDTF">2003-11-21T20:29:19Z</dcterms:created>
  <dcterms:modified xsi:type="dcterms:W3CDTF">2022-05-31T17:58:05Z</dcterms:modified>
</cp:coreProperties>
</file>