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b65dlYg9+xtY11Wdm74L1jkcZ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0F3E6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171" y="4378"/>
              <a:ext cx="1137" cy="360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205" y="6328"/>
              <a:ext cx="5300" cy="404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27" y="4392"/>
              <a:ext cx="2674" cy="303"/>
            </a:xfrm>
            <a:prstGeom prst="rect">
              <a:avLst/>
            </a:prstGeom>
            <a:solidFill>
              <a:srgbClr val="0F3E65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3B4E25B8-081C-56A7-9373-B232B5E58770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F256697E-3470-687A-D56A-E4C308E3AF6B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E0E75B41-96BE-193D-320E-87979EDA8C5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6</cp:revision>
  <dcterms:created xsi:type="dcterms:W3CDTF">2003-11-21T20:29:19Z</dcterms:created>
  <dcterms:modified xsi:type="dcterms:W3CDTF">2022-05-31T17:57:52Z</dcterms:modified>
</cp:coreProperties>
</file>