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iYKKZfqpWCHK88xj1FAwcjn8v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2" d="100"/>
          <a:sy n="22" d="100"/>
        </p:scale>
        <p:origin x="1072" y="88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png"/><Relationship Id="rId5" Type="http://schemas.openxmlformats.org/officeDocument/2006/relationships/image" Target="../media/image1.pn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38359" y="5178"/>
            <a:ext cx="11947563" cy="19202401"/>
          </a:xfrm>
          <a:prstGeom prst="rect">
            <a:avLst/>
          </a:prstGeom>
          <a:solidFill>
            <a:srgbClr val="FDB91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rgbClr val="051B35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61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06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16" y="4378"/>
              <a:ext cx="1029" cy="360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4279545" imgH="3063826" progId="MSGraph.Chart.8">
                  <p:embed/>
                </p:oleObj>
              </mc:Choice>
              <mc:Fallback>
                <p:oleObj r:id="rId4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5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6" imgW="4379991" imgH="3224042" progId="MSGraph.Chart.8">
                  <p:embed/>
                </p:oleObj>
              </mc:Choice>
              <mc:Fallback>
                <p:oleObj r:id="rId6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8" imgW="4279545" imgH="3264298" progId="MSGraph.Chart.8">
                  <p:embed/>
                </p:oleObj>
              </mc:Choice>
              <mc:Fallback>
                <p:oleObj r:id="rId8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9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10" imgW="4503836" imgH="3048572" progId="MSGraph.Chart.8">
                  <p:embed/>
                </p:oleObj>
              </mc:Choice>
              <mc:Fallback>
                <p:oleObj r:id="rId10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1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47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55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05" y="6328"/>
              <a:ext cx="5300" cy="404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793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45" y="4411"/>
              <a:ext cx="2627" cy="303"/>
            </a:xfrm>
            <a:prstGeom prst="rect">
              <a:avLst/>
            </a:prstGeom>
            <a:solidFill>
              <a:srgbClr val="FDB918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91EA1F47-A41D-6307-DAC3-BA190A1549E1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873FA235-C15B-BB18-9F5B-8611D6647FAD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>
              <a:solidFill>
                <a:schemeClr val="tx1"/>
              </a:solidFill>
            </a:endParaRPr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80FFA6C5-857B-1234-9C04-304A9B9082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155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Microsoft Graph 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Rebekah Wychulis</cp:lastModifiedBy>
  <cp:revision>8</cp:revision>
  <dcterms:created xsi:type="dcterms:W3CDTF">2003-11-21T20:29:19Z</dcterms:created>
  <dcterms:modified xsi:type="dcterms:W3CDTF">2022-06-09T21:05:03Z</dcterms:modified>
</cp:coreProperties>
</file>