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xpvkqWeXCyRplhOAP8nTI74cG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D60E7E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61" y="4378"/>
              <a:ext cx="964" cy="360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196" y="6328"/>
              <a:ext cx="5300" cy="404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03" y="4411"/>
              <a:ext cx="2707" cy="303"/>
            </a:xfrm>
            <a:prstGeom prst="rect">
              <a:avLst/>
            </a:prstGeom>
            <a:solidFill>
              <a:srgbClr val="D60E7E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150;p1">
            <a:extLst>
              <a:ext uri="{FF2B5EF4-FFF2-40B4-BE49-F238E27FC236}">
                <a16:creationId xmlns:a16="http://schemas.microsoft.com/office/drawing/2014/main" id="{388746F1-5740-0C22-E992-2C22B78F6B97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58" name="Google Shape;119;p1">
            <a:extLst>
              <a:ext uri="{FF2B5EF4-FFF2-40B4-BE49-F238E27FC236}">
                <a16:creationId xmlns:a16="http://schemas.microsoft.com/office/drawing/2014/main" id="{D631AC29-9DB0-E5A9-B067-23E197B5EC04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59" name="Picture 58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33BA3DC0-1D68-A159-0A73-D028890E7AE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7</cp:revision>
  <dcterms:created xsi:type="dcterms:W3CDTF">2003-11-21T20:29:19Z</dcterms:created>
  <dcterms:modified xsi:type="dcterms:W3CDTF">2022-05-31T17:58:30Z</dcterms:modified>
</cp:coreProperties>
</file>