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LlVls57x35dkfLqrI3xWU5Gd4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8700" y="0"/>
            <a:ext cx="11947563" cy="19202401"/>
          </a:xfrm>
          <a:prstGeom prst="rect">
            <a:avLst/>
          </a:prstGeom>
          <a:solidFill>
            <a:srgbClr val="00B6F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rgbClr val="172B54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70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15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34" y="4378"/>
              <a:ext cx="1010" cy="360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56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64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196" y="6328"/>
              <a:ext cx="5300" cy="404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802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27" y="4411"/>
              <a:ext cx="2674" cy="303"/>
            </a:xfrm>
            <a:prstGeom prst="rect">
              <a:avLst/>
            </a:prstGeom>
            <a:solidFill>
              <a:srgbClr val="00B6F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150;p1">
            <a:extLst>
              <a:ext uri="{FF2B5EF4-FFF2-40B4-BE49-F238E27FC236}">
                <a16:creationId xmlns:a16="http://schemas.microsoft.com/office/drawing/2014/main" id="{52A2CCBE-C5E5-B4AB-C5E8-122FE4FE2501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0" name="Google Shape;119;p1">
            <a:extLst>
              <a:ext uri="{FF2B5EF4-FFF2-40B4-BE49-F238E27FC236}">
                <a16:creationId xmlns:a16="http://schemas.microsoft.com/office/drawing/2014/main" id="{DDDF13ED-A579-32EB-C248-D4D938222F44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61" name="Picture 60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AB12C539-03BF-6002-A900-B7F97D6E663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7</cp:revision>
  <dcterms:created xsi:type="dcterms:W3CDTF">2003-11-21T20:29:19Z</dcterms:created>
  <dcterms:modified xsi:type="dcterms:W3CDTF">2022-05-31T17:57:31Z</dcterms:modified>
</cp:coreProperties>
</file>