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LlVls57x35dkfLqrI3xWU5Gd4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00B6F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rgbClr val="172B54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34" y="4378"/>
              <a:ext cx="1010" cy="360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27" y="4411"/>
              <a:ext cx="2674" cy="303"/>
            </a:xfrm>
            <a:prstGeom prst="rect">
              <a:avLst/>
            </a:prstGeom>
            <a:solidFill>
              <a:srgbClr val="00B6F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52A2CCBE-C5E5-B4AB-C5E8-122FE4FE2501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DDDF13ED-A579-32EB-C248-D4D938222F44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AB12C539-03BF-6002-A900-B7F97D6E66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7</cp:revision>
  <dcterms:created xsi:type="dcterms:W3CDTF">2003-11-21T20:29:19Z</dcterms:created>
  <dcterms:modified xsi:type="dcterms:W3CDTF">2022-05-31T17:57:31Z</dcterms:modified>
</cp:coreProperties>
</file>