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msn7gx/ltWyHhVuLQVJrjSC1O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100" d="100"/>
          <a:sy n="100" d="100"/>
        </p:scale>
        <p:origin x="-3680" y="-6672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8700" y="0"/>
            <a:ext cx="11947563" cy="19202401"/>
          </a:xfrm>
          <a:prstGeom prst="rect">
            <a:avLst/>
          </a:prstGeom>
          <a:solidFill>
            <a:srgbClr val="AE171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70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15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25" y="4378"/>
              <a:ext cx="1010" cy="360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56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64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196" y="6328"/>
              <a:ext cx="5300" cy="404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802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27" y="4392"/>
              <a:ext cx="2674" cy="303"/>
            </a:xfrm>
            <a:prstGeom prst="rect">
              <a:avLst/>
            </a:prstGeom>
            <a:solidFill>
              <a:srgbClr val="AE171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150;p1">
            <a:extLst>
              <a:ext uri="{FF2B5EF4-FFF2-40B4-BE49-F238E27FC236}">
                <a16:creationId xmlns:a16="http://schemas.microsoft.com/office/drawing/2014/main" id="{66FFB0DA-C96E-6ED9-59B9-4FB8877E537B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8" name="Google Shape;119;p1">
            <a:extLst>
              <a:ext uri="{FF2B5EF4-FFF2-40B4-BE49-F238E27FC236}">
                <a16:creationId xmlns:a16="http://schemas.microsoft.com/office/drawing/2014/main" id="{317F5317-C692-D581-4937-349A6B136E4A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/>
          </a:p>
        </p:txBody>
      </p:sp>
      <p:pic>
        <p:nvPicPr>
          <p:cNvPr id="59" name="Picture 58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96BA0889-E8ED-1A3C-2ACA-67B790D8E9D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6</cp:revision>
  <dcterms:created xsi:type="dcterms:W3CDTF">2003-11-21T20:29:19Z</dcterms:created>
  <dcterms:modified xsi:type="dcterms:W3CDTF">2022-05-31T17:57:13Z</dcterms:modified>
</cp:coreProperties>
</file>