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327DA9BA-2D0D-6F3E-110C-2B21F2A66B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heart&#10;&#10;AI-generated content may be incorrect.">
            <a:extLst>
              <a:ext uri="{FF2B5EF4-FFF2-40B4-BE49-F238E27FC236}">
                <a16:creationId xmlns:a16="http://schemas.microsoft.com/office/drawing/2014/main" id="{3D361E35-6A7E-4E98-3F68-8BAB696CE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Jennifer Wong</cp:lastModifiedBy>
  <cp:revision>2</cp:revision>
  <dcterms:created xsi:type="dcterms:W3CDTF">2024-06-12T15:54:01Z</dcterms:created>
  <dcterms:modified xsi:type="dcterms:W3CDTF">2025-01-22T16:56:05Z</dcterms:modified>
</cp:coreProperties>
</file>