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129736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129736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Caroline Leibowitz</cp:lastModifiedBy>
  <cp:revision>6</cp:revision>
  <dcterms:created xsi:type="dcterms:W3CDTF">2024-06-12T15:54:01Z</dcterms:created>
  <dcterms:modified xsi:type="dcterms:W3CDTF">2024-07-10T11:49:21Z</dcterms:modified>
</cp:coreProperties>
</file>