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/>
    <p:restoredTop sz="94726"/>
  </p:normalViewPr>
  <p:slideViewPr>
    <p:cSldViewPr snapToGrid="0">
      <p:cViewPr varScale="1">
        <p:scale>
          <a:sx n="120" d="100"/>
          <a:sy n="12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olorful background with white text&#10;&#10;AI-generated content may be incorrect.">
            <a:extLst>
              <a:ext uri="{FF2B5EF4-FFF2-40B4-BE49-F238E27FC236}">
                <a16:creationId xmlns:a16="http://schemas.microsoft.com/office/drawing/2014/main" id="{07D6E7E2-676F-43CA-88FD-D2D586FB57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purple background with a red square&#10;&#10;AI-generated content may be incorrect.">
            <a:extLst>
              <a:ext uri="{FF2B5EF4-FFF2-40B4-BE49-F238E27FC236}">
                <a16:creationId xmlns:a16="http://schemas.microsoft.com/office/drawing/2014/main" id="{99C640BE-F0CE-41F3-A216-3A625726E0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595758" y="2608056"/>
            <a:ext cx="6866488" cy="16418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/>
              <a:t>Presentation Title Goes Here Arial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595758" y="4249944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Speaker Name (Arial Bold)</a:t>
            </a:r>
          </a:p>
          <a:p>
            <a:pPr algn="l"/>
            <a:r>
              <a:rPr lang="en-US" sz="2000" b="0" dirty="0"/>
              <a:t>Speaker Title (Arial Regular)</a:t>
            </a:r>
          </a:p>
          <a:p>
            <a:pPr algn="l"/>
            <a:r>
              <a:rPr lang="en-US" sz="2000" b="0" dirty="0"/>
              <a:t>Speaker Twitter Handle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25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Jennifer Wong</cp:lastModifiedBy>
  <cp:revision>9</cp:revision>
  <dcterms:created xsi:type="dcterms:W3CDTF">2024-06-12T15:54:01Z</dcterms:created>
  <dcterms:modified xsi:type="dcterms:W3CDTF">2025-08-15T12:37:46Z</dcterms:modified>
</cp:coreProperties>
</file>