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3"/>
    <p:restoredTop sz="94726"/>
  </p:normalViewPr>
  <p:slideViewPr>
    <p:cSldViewPr snapToGrid="0">
      <p:cViewPr varScale="1">
        <p:scale>
          <a:sx n="120" d="100"/>
          <a:sy n="120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9DC95-E66E-C31D-091A-D7221C664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232B7-16BA-B54F-F670-0D9B11B3C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95B3D-8F62-78D5-DAAE-CB833DB9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F4B8-4A8A-19C2-A694-E5B71DDC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EC111-903D-37A2-F08C-A5B30C698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9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53443-2542-D0E0-4898-F1D6521E7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4BD49-8847-8246-FD51-C57EB6C87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BF987-CAC4-C36C-5A4A-2EAD1F019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ACF4B-569D-8EFF-2C95-7704CBC5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BE1C4-CAB6-4FBA-A97B-6C322287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7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F801B0-FFCC-C365-0F8F-38B24ED46C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63646-CEEB-8D48-B2D0-B51632738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854A1-6669-5CF3-A9EF-BDC9B14E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585FE-3CD2-71F2-5289-9DAB1C9C6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82A5F-B9F8-BBBC-064E-677547424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21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98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83360-34D6-D369-EB94-85AD7E5E8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D6207-3639-D479-07F6-6DAC2291B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9AD9A-FA04-5D51-78AD-4B3DB873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5A881-A249-B59A-17C1-12B5605B5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FC0C1-2A5F-1C11-D0A4-6DEFBB6B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3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DCFD8-2D2E-CC16-DBA8-C6C78FEA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119C7-2975-CB95-DBD9-21F5CB2D6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5FFDF-B17B-7BE3-0E56-37B5DA615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9D1D8-0F0B-D095-D2E0-9C6ED4B29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7F64C-8B1D-7DAB-266A-97D6446F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5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0C251-6618-0FCA-4391-78E39C610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1A08C-39A5-1EE3-5B3C-0EDD6F434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A4901-BA33-EFF7-69F3-18DAC4FE6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52182-930F-AF99-FFBE-E76CE7149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D38A8-5468-B8DC-C2B9-949851C81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1585D-4232-772E-3BCF-35337584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1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B26A6-EE90-FE7A-0D3B-DBE72F638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FD8AA-989B-960F-9D88-815721194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F9F63-6744-DF57-6738-0E634AECF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64BBA-6C0F-6B73-ACE2-350BCEA8C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0AC2F-41E0-EAD7-0391-16C190C6A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0ED40-0C3B-372F-EAAE-F1848A6FD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095FB1-B91A-CF1A-4056-242B56F70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C4FBFC-39F9-1F88-A729-BE17F026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2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0C962-371B-5375-4A69-5217A0B0D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7BA45E-E4BC-743B-696E-EDFAEE686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C588C7-3FC3-9096-441F-543C59F9C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E58ED9-B98D-663A-09A0-DE0B1988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0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D93852-C33E-B21E-6A79-79009C23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F72157-3BCC-2F12-AD1B-B0EDBB4F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8F8F1-6910-D28A-FB13-930177B9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1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948BB-38E5-044D-6D0E-801BCF045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1B03F-5310-64C9-BC3A-E867AD9C9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3EC3-E0B6-754B-0E5E-6DDB5FF0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8DA1F-5426-617C-4A04-78C289E4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0366E-E9BE-FA68-639A-752A9BDE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F9C13-1EA5-D5ED-2D3F-5B08F9CC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6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F1E3-5524-A8D0-6074-70694BA2A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458E9-B4E8-AC7A-234E-09D50894F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8B0154-D383-D219-187A-6D94D668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9FB29-06EE-7D91-ACCA-2C3C0C762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2F188-80E5-2C3D-5AAD-BD2EF0C6C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169BF-D5ED-2003-D2BB-91CAC187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5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2898FA-18DA-8721-6930-4E05DF816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DBB14-1EDB-DA9B-5EDA-44376860A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8FEF8-8249-4A81-932C-1943C7159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ABDB3-D1D0-9744-A8C1-7E7102646AE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8087B-4F9B-C9FF-D568-9BD2110F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3C16A-4247-821B-D5CF-AD3341557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5E429B8D-E37B-E220-969B-A1F1F8BAC24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2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rful heart with a yellow rectangle&#10;&#10;AI-generated content may be incorrect.">
            <a:extLst>
              <a:ext uri="{FF2B5EF4-FFF2-40B4-BE49-F238E27FC236}">
                <a16:creationId xmlns:a16="http://schemas.microsoft.com/office/drawing/2014/main" id="{DEB4A523-F0C1-E2DC-B55F-CE0C6B0BAE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light bulb with a blue rectangle&#10;&#10;AI-generated content may be incorrect.">
            <a:extLst>
              <a:ext uri="{FF2B5EF4-FFF2-40B4-BE49-F238E27FC236}">
                <a16:creationId xmlns:a16="http://schemas.microsoft.com/office/drawing/2014/main" id="{4DD9934B-903C-9C01-1F95-50633369C4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9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9F71-D457-77B4-BD88-E736FB117CBD}"/>
              </a:ext>
            </a:extLst>
          </p:cNvPr>
          <p:cNvSpPr txBox="1">
            <a:spLocks/>
          </p:cNvSpPr>
          <p:nvPr/>
        </p:nvSpPr>
        <p:spPr>
          <a:xfrm>
            <a:off x="595758" y="2608056"/>
            <a:ext cx="6866488" cy="16418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4800" dirty="0"/>
              <a:t>Presentation Title Goes Here Arial Bold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D7CFFCF-4BDF-781D-0D5A-4292388F6F16}"/>
              </a:ext>
            </a:extLst>
          </p:cNvPr>
          <p:cNvSpPr txBox="1">
            <a:spLocks/>
          </p:cNvSpPr>
          <p:nvPr/>
        </p:nvSpPr>
        <p:spPr>
          <a:xfrm>
            <a:off x="595758" y="4249944"/>
            <a:ext cx="5313680" cy="1186322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Speaker Name (Arial Bold)</a:t>
            </a:r>
          </a:p>
          <a:p>
            <a:pPr algn="l"/>
            <a:r>
              <a:rPr lang="en-US" sz="2000" b="0" dirty="0"/>
              <a:t>Speaker Title (Arial Regular)</a:t>
            </a:r>
          </a:p>
          <a:p>
            <a:pPr algn="l"/>
            <a:r>
              <a:rPr lang="en-US" sz="2000" b="0" dirty="0"/>
              <a:t>Speaker Twitter Handle (Arial Regular)</a:t>
            </a:r>
          </a:p>
        </p:txBody>
      </p:sp>
    </p:spTree>
    <p:extLst>
      <p:ext uri="{BB962C8B-B14F-4D97-AF65-F5344CB8AC3E}">
        <p14:creationId xmlns:p14="http://schemas.microsoft.com/office/powerpoint/2010/main" val="974146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DD107-6691-317B-D473-445F28E67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CA8E4-E557-2FD9-BE32-7486F44E1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4405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25</Words>
  <Application>Microsoft Macintosh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Custom Design</vt:lpstr>
      <vt:lpstr>1_Custom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Wong</dc:creator>
  <cp:lastModifiedBy>Jennifer Wong</cp:lastModifiedBy>
  <cp:revision>6</cp:revision>
  <dcterms:created xsi:type="dcterms:W3CDTF">2024-06-12T15:54:01Z</dcterms:created>
  <dcterms:modified xsi:type="dcterms:W3CDTF">2025-08-15T12:34:11Z</dcterms:modified>
</cp:coreProperties>
</file>