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9" r:id="rId5"/>
    <p:sldId id="287" r:id="rId6"/>
    <p:sldId id="291" r:id="rId7"/>
    <p:sldId id="263" r:id="rId8"/>
    <p:sldId id="270" r:id="rId9"/>
    <p:sldId id="269" r:id="rId10"/>
    <p:sldId id="271" r:id="rId11"/>
    <p:sldId id="272" r:id="rId12"/>
    <p:sldId id="273" r:id="rId13"/>
    <p:sldId id="275" r:id="rId14"/>
    <p:sldId id="274" r:id="rId15"/>
    <p:sldId id="276" r:id="rId16"/>
    <p:sldId id="284" r:id="rId17"/>
    <p:sldId id="277" r:id="rId18"/>
    <p:sldId id="278" r:id="rId19"/>
    <p:sldId id="279" r:id="rId20"/>
    <p:sldId id="280" r:id="rId21"/>
    <p:sldId id="286" r:id="rId22"/>
    <p:sldId id="283" r:id="rId23"/>
    <p:sldId id="290" r:id="rId24"/>
    <p:sldId id="285" r:id="rId25"/>
    <p:sldId id="289"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7850DB-646F-2E64-A47A-AEED3383F026}" name="Fareen Pourhamidi" initials="FP" userId="S::fpourham@acc.org::32f9fd9a-f169-401f-85c7-f859939fc6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853"/>
    <a:srgbClr val="000000"/>
    <a:srgbClr val="921E28"/>
    <a:srgbClr val="52C652"/>
    <a:srgbClr val="339933"/>
    <a:srgbClr val="DEE5F1"/>
    <a:srgbClr val="D12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BF759-C88E-44FC-813E-30A3EB0AAC89}" v="3" dt="2026-01-13T16:45:11.51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2"/>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en Pourhamidi" userId="S::fpourham@acc.org::32f9fd9a-f169-401f-85c7-f859939fc630" providerId="AD" clId="Web-{3CCBE143-9FF5-E920-1B76-82692D6C09FC}"/>
    <pc:docChg chg="modSld">
      <pc:chgData name="Fareen Pourhamidi" userId="S::fpourham@acc.org::32f9fd9a-f169-401f-85c7-f859939fc630" providerId="AD" clId="Web-{3CCBE143-9FF5-E920-1B76-82692D6C09FC}" dt="2026-01-08T17:07:35.665" v="7" actId="20577"/>
      <pc:docMkLst>
        <pc:docMk/>
      </pc:docMkLst>
      <pc:sldChg chg="modSp">
        <pc:chgData name="Fareen Pourhamidi" userId="S::fpourham@acc.org::32f9fd9a-f169-401f-85c7-f859939fc630" providerId="AD" clId="Web-{3CCBE143-9FF5-E920-1B76-82692D6C09FC}" dt="2026-01-08T17:05:50.316" v="3" actId="20577"/>
        <pc:sldMkLst>
          <pc:docMk/>
          <pc:sldMk cId="3877703647" sldId="272"/>
        </pc:sldMkLst>
        <pc:spChg chg="mod">
          <ac:chgData name="Fareen Pourhamidi" userId="S::fpourham@acc.org::32f9fd9a-f169-401f-85c7-f859939fc630" providerId="AD" clId="Web-{3CCBE143-9FF5-E920-1B76-82692D6C09FC}" dt="2026-01-08T17:05:50.316" v="3" actId="20577"/>
          <ac:spMkLst>
            <pc:docMk/>
            <pc:sldMk cId="3877703647" sldId="272"/>
            <ac:spMk id="4" creationId="{CA8CF2AB-6A21-A7F5-7A01-11AE86D2ABDE}"/>
          </ac:spMkLst>
        </pc:spChg>
      </pc:sldChg>
      <pc:sldChg chg="modSp">
        <pc:chgData name="Fareen Pourhamidi" userId="S::fpourham@acc.org::32f9fd9a-f169-401f-85c7-f859939fc630" providerId="AD" clId="Web-{3CCBE143-9FF5-E920-1B76-82692D6C09FC}" dt="2026-01-08T17:06:14.615" v="5"/>
        <pc:sldMkLst>
          <pc:docMk/>
          <pc:sldMk cId="3605326397" sldId="275"/>
        </pc:sldMkLst>
        <pc:graphicFrameChg chg="mod modGraphic">
          <ac:chgData name="Fareen Pourhamidi" userId="S::fpourham@acc.org::32f9fd9a-f169-401f-85c7-f859939fc630" providerId="AD" clId="Web-{3CCBE143-9FF5-E920-1B76-82692D6C09FC}" dt="2026-01-08T17:06:14.615" v="5"/>
          <ac:graphicFrameMkLst>
            <pc:docMk/>
            <pc:sldMk cId="3605326397" sldId="275"/>
            <ac:graphicFrameMk id="5" creationId="{ACCC64BB-ABA8-AAE5-7C6F-2259E5D50D37}"/>
          </ac:graphicFrameMkLst>
        </pc:graphicFrameChg>
      </pc:sldChg>
      <pc:sldChg chg="modSp">
        <pc:chgData name="Fareen Pourhamidi" userId="S::fpourham@acc.org::32f9fd9a-f169-401f-85c7-f859939fc630" providerId="AD" clId="Web-{3CCBE143-9FF5-E920-1B76-82692D6C09FC}" dt="2026-01-08T17:07:35.665" v="7" actId="20577"/>
        <pc:sldMkLst>
          <pc:docMk/>
          <pc:sldMk cId="1475560543" sldId="284"/>
        </pc:sldMkLst>
        <pc:spChg chg="mod">
          <ac:chgData name="Fareen Pourhamidi" userId="S::fpourham@acc.org::32f9fd9a-f169-401f-85c7-f859939fc630" providerId="AD" clId="Web-{3CCBE143-9FF5-E920-1B76-82692D6C09FC}" dt="2026-01-08T17:07:35.665" v="7" actId="20577"/>
          <ac:spMkLst>
            <pc:docMk/>
            <pc:sldMk cId="1475560543" sldId="284"/>
            <ac:spMk id="4" creationId="{916E3D9A-56C0-C707-1D4F-E850F8155EA5}"/>
          </ac:spMkLst>
        </pc:spChg>
      </pc:sldChg>
      <pc:sldChg chg="modSp">
        <pc:chgData name="Fareen Pourhamidi" userId="S::fpourham@acc.org::32f9fd9a-f169-401f-85c7-f859939fc630" providerId="AD" clId="Web-{3CCBE143-9FF5-E920-1B76-82692D6C09FC}" dt="2026-01-08T17:04:11.560" v="1" actId="20577"/>
        <pc:sldMkLst>
          <pc:docMk/>
          <pc:sldMk cId="3546330330" sldId="287"/>
        </pc:sldMkLst>
        <pc:spChg chg="mod">
          <ac:chgData name="Fareen Pourhamidi" userId="S::fpourham@acc.org::32f9fd9a-f169-401f-85c7-f859939fc630" providerId="AD" clId="Web-{3CCBE143-9FF5-E920-1B76-82692D6C09FC}" dt="2026-01-08T17:04:11.560" v="1" actId="20577"/>
          <ac:spMkLst>
            <pc:docMk/>
            <pc:sldMk cId="3546330330" sldId="287"/>
            <ac:spMk id="2" creationId="{BFDC8353-628A-EFD7-A5E7-EF86A36E1200}"/>
          </ac:spMkLst>
        </pc:spChg>
      </pc:sldChg>
    </pc:docChg>
  </pc:docChgLst>
  <pc:docChgLst>
    <pc:chgData name="Henry McCants" userId="ca726b79-d9a5-479c-973a-9bc186104844" providerId="ADAL" clId="{B4717C2D-501A-4661-B041-824DD9DC1CC5}"/>
    <pc:docChg chg="undo custSel addSld delSld modSld sldOrd">
      <pc:chgData name="Henry McCants" userId="ca726b79-d9a5-479c-973a-9bc186104844" providerId="ADAL" clId="{B4717C2D-501A-4661-B041-824DD9DC1CC5}" dt="2026-01-13T16:44:32.180" v="5613" actId="20577"/>
      <pc:docMkLst>
        <pc:docMk/>
      </pc:docMkLst>
      <pc:sldChg chg="modSp mod">
        <pc:chgData name="Henry McCants" userId="ca726b79-d9a5-479c-973a-9bc186104844" providerId="ADAL" clId="{B4717C2D-501A-4661-B041-824DD9DC1CC5}" dt="2026-01-06T14:33:39.020" v="1211" actId="20577"/>
        <pc:sldMkLst>
          <pc:docMk/>
          <pc:sldMk cId="4173721597" sldId="263"/>
        </pc:sldMkLst>
        <pc:spChg chg="mod">
          <ac:chgData name="Henry McCants" userId="ca726b79-d9a5-479c-973a-9bc186104844" providerId="ADAL" clId="{B4717C2D-501A-4661-B041-824DD9DC1CC5}" dt="2026-01-06T14:33:39.020" v="1211" actId="20577"/>
          <ac:spMkLst>
            <pc:docMk/>
            <pc:sldMk cId="4173721597" sldId="263"/>
            <ac:spMk id="3" creationId="{BFB9980E-58AC-2E61-5CE4-EE2BE8CF3DA1}"/>
          </ac:spMkLst>
        </pc:spChg>
      </pc:sldChg>
      <pc:sldChg chg="addSp delSp modSp mod">
        <pc:chgData name="Henry McCants" userId="ca726b79-d9a5-479c-973a-9bc186104844" providerId="ADAL" clId="{B4717C2D-501A-4661-B041-824DD9DC1CC5}" dt="2026-01-13T16:42:42.068" v="5588" actId="1076"/>
        <pc:sldMkLst>
          <pc:docMk/>
          <pc:sldMk cId="2414320162" sldId="269"/>
        </pc:sldMkLst>
        <pc:spChg chg="mod">
          <ac:chgData name="Henry McCants" userId="ca726b79-d9a5-479c-973a-9bc186104844" providerId="ADAL" clId="{B4717C2D-501A-4661-B041-824DD9DC1CC5}" dt="2026-01-13T16:41:49.790" v="5580" actId="20577"/>
          <ac:spMkLst>
            <pc:docMk/>
            <pc:sldMk cId="2414320162" sldId="269"/>
            <ac:spMk id="2" creationId="{30227B09-52F9-841C-4AF8-F16B9856110F}"/>
          </ac:spMkLst>
        </pc:spChg>
        <pc:spChg chg="mod">
          <ac:chgData name="Henry McCants" userId="ca726b79-d9a5-479c-973a-9bc186104844" providerId="ADAL" clId="{B4717C2D-501A-4661-B041-824DD9DC1CC5}" dt="2026-01-09T14:24:38.362" v="5453" actId="14100"/>
          <ac:spMkLst>
            <pc:docMk/>
            <pc:sldMk cId="2414320162" sldId="269"/>
            <ac:spMk id="5" creationId="{928905FA-72C1-2BD8-8E84-0623031BBF9B}"/>
          </ac:spMkLst>
        </pc:spChg>
        <pc:picChg chg="add mod">
          <ac:chgData name="Henry McCants" userId="ca726b79-d9a5-479c-973a-9bc186104844" providerId="ADAL" clId="{B4717C2D-501A-4661-B041-824DD9DC1CC5}" dt="2026-01-13T16:42:25.823" v="5586" actId="1076"/>
          <ac:picMkLst>
            <pc:docMk/>
            <pc:sldMk cId="2414320162" sldId="269"/>
            <ac:picMk id="4" creationId="{880792B1-D73D-84EF-604D-746A72C1CC02}"/>
          </ac:picMkLst>
        </pc:picChg>
        <pc:picChg chg="add mod">
          <ac:chgData name="Henry McCants" userId="ca726b79-d9a5-479c-973a-9bc186104844" providerId="ADAL" clId="{B4717C2D-501A-4661-B041-824DD9DC1CC5}" dt="2026-01-13T16:42:42.068" v="5588" actId="1076"/>
          <ac:picMkLst>
            <pc:docMk/>
            <pc:sldMk cId="2414320162" sldId="269"/>
            <ac:picMk id="6" creationId="{3ECD00C0-1920-F182-FF6B-E5D37BA40065}"/>
          </ac:picMkLst>
        </pc:picChg>
        <pc:picChg chg="mod">
          <ac:chgData name="Henry McCants" userId="ca726b79-d9a5-479c-973a-9bc186104844" providerId="ADAL" clId="{B4717C2D-501A-4661-B041-824DD9DC1CC5}" dt="2026-01-13T16:42:08.854" v="5584" actId="1076"/>
          <ac:picMkLst>
            <pc:docMk/>
            <pc:sldMk cId="2414320162" sldId="269"/>
            <ac:picMk id="8" creationId="{EC48422B-6C48-21BB-98BF-6564977A7056}"/>
          </ac:picMkLst>
        </pc:picChg>
        <pc:picChg chg="del mod">
          <ac:chgData name="Henry McCants" userId="ca726b79-d9a5-479c-973a-9bc186104844" providerId="ADAL" clId="{B4717C2D-501A-4661-B041-824DD9DC1CC5}" dt="2026-01-13T16:42:04.855" v="5583" actId="478"/>
          <ac:picMkLst>
            <pc:docMk/>
            <pc:sldMk cId="2414320162" sldId="269"/>
            <ac:picMk id="10" creationId="{35F1FC42-4142-689A-042E-0C1D63251563}"/>
          </ac:picMkLst>
        </pc:picChg>
      </pc:sldChg>
      <pc:sldChg chg="modSp mod ord">
        <pc:chgData name="Henry McCants" userId="ca726b79-d9a5-479c-973a-9bc186104844" providerId="ADAL" clId="{B4717C2D-501A-4661-B041-824DD9DC1CC5}" dt="2026-01-08T17:12:59.031" v="5111" actId="20577"/>
        <pc:sldMkLst>
          <pc:docMk/>
          <pc:sldMk cId="1635535796" sldId="270"/>
        </pc:sldMkLst>
        <pc:spChg chg="mod">
          <ac:chgData name="Henry McCants" userId="ca726b79-d9a5-479c-973a-9bc186104844" providerId="ADAL" clId="{B4717C2D-501A-4661-B041-824DD9DC1CC5}" dt="2026-01-08T17:12:59.031" v="5111" actId="20577"/>
          <ac:spMkLst>
            <pc:docMk/>
            <pc:sldMk cId="1635535796" sldId="270"/>
            <ac:spMk id="3" creationId="{CC543AFF-B3AD-5758-BD84-0E6A926FF3F7}"/>
          </ac:spMkLst>
        </pc:spChg>
      </pc:sldChg>
      <pc:sldChg chg="addSp modSp mod">
        <pc:chgData name="Henry McCants" userId="ca726b79-d9a5-479c-973a-9bc186104844" providerId="ADAL" clId="{B4717C2D-501A-4661-B041-824DD9DC1CC5}" dt="2026-01-08T16:12:33.689" v="4923" actId="13926"/>
        <pc:sldMkLst>
          <pc:docMk/>
          <pc:sldMk cId="3901718364" sldId="271"/>
        </pc:sldMkLst>
        <pc:spChg chg="mod">
          <ac:chgData name="Henry McCants" userId="ca726b79-d9a5-479c-973a-9bc186104844" providerId="ADAL" clId="{B4717C2D-501A-4661-B041-824DD9DC1CC5}" dt="2026-01-08T16:12:33.689" v="4923" actId="13926"/>
          <ac:spMkLst>
            <pc:docMk/>
            <pc:sldMk cId="3901718364" sldId="271"/>
            <ac:spMk id="7" creationId="{BA45A223-18B4-4773-A7BF-F734375F765A}"/>
          </ac:spMkLst>
        </pc:spChg>
      </pc:sldChg>
      <pc:sldChg chg="modSp mod">
        <pc:chgData name="Henry McCants" userId="ca726b79-d9a5-479c-973a-9bc186104844" providerId="ADAL" clId="{B4717C2D-501A-4661-B041-824DD9DC1CC5}" dt="2026-01-13T16:43:18.726" v="5591" actId="1076"/>
        <pc:sldMkLst>
          <pc:docMk/>
          <pc:sldMk cId="3877703647" sldId="272"/>
        </pc:sldMkLst>
        <pc:spChg chg="mod">
          <ac:chgData name="Henry McCants" userId="ca726b79-d9a5-479c-973a-9bc186104844" providerId="ADAL" clId="{B4717C2D-501A-4661-B041-824DD9DC1CC5}" dt="2026-01-08T17:29:06.710" v="5140" actId="255"/>
          <ac:spMkLst>
            <pc:docMk/>
            <pc:sldMk cId="3877703647" sldId="272"/>
            <ac:spMk id="2" creationId="{15EAB17A-E69B-17B8-150E-CA9A6277CD10}"/>
          </ac:spMkLst>
        </pc:spChg>
        <pc:spChg chg="mod">
          <ac:chgData name="Henry McCants" userId="ca726b79-d9a5-479c-973a-9bc186104844" providerId="ADAL" clId="{B4717C2D-501A-4661-B041-824DD9DC1CC5}" dt="2026-01-13T16:43:06.367" v="5589" actId="404"/>
          <ac:spMkLst>
            <pc:docMk/>
            <pc:sldMk cId="3877703647" sldId="272"/>
            <ac:spMk id="7" creationId="{8B9FE857-5301-7BA3-0B34-F04096D993BA}"/>
          </ac:spMkLst>
        </pc:spChg>
        <pc:picChg chg="mod">
          <ac:chgData name="Henry McCants" userId="ca726b79-d9a5-479c-973a-9bc186104844" providerId="ADAL" clId="{B4717C2D-501A-4661-B041-824DD9DC1CC5}" dt="2026-01-13T16:43:12.845" v="5590" actId="1076"/>
          <ac:picMkLst>
            <pc:docMk/>
            <pc:sldMk cId="3877703647" sldId="272"/>
            <ac:picMk id="6" creationId="{F6BAA14F-63FF-1718-10FD-D421884BE2E4}"/>
          </ac:picMkLst>
        </pc:picChg>
        <pc:picChg chg="mod">
          <ac:chgData name="Henry McCants" userId="ca726b79-d9a5-479c-973a-9bc186104844" providerId="ADAL" clId="{B4717C2D-501A-4661-B041-824DD9DC1CC5}" dt="2026-01-13T16:43:18.726" v="5591" actId="1076"/>
          <ac:picMkLst>
            <pc:docMk/>
            <pc:sldMk cId="3877703647" sldId="272"/>
            <ac:picMk id="10" creationId="{DFEF919C-F65B-DED0-B754-E8DAA9734E9D}"/>
          </ac:picMkLst>
        </pc:picChg>
      </pc:sldChg>
      <pc:sldChg chg="addSp modSp mod">
        <pc:chgData name="Henry McCants" userId="ca726b79-d9a5-479c-973a-9bc186104844" providerId="ADAL" clId="{B4717C2D-501A-4661-B041-824DD9DC1CC5}" dt="2026-01-08T17:24:07.998" v="5124" actId="14100"/>
        <pc:sldMkLst>
          <pc:docMk/>
          <pc:sldMk cId="576363412" sldId="273"/>
        </pc:sldMkLst>
        <pc:spChg chg="add mod">
          <ac:chgData name="Henry McCants" userId="ca726b79-d9a5-479c-973a-9bc186104844" providerId="ADAL" clId="{B4717C2D-501A-4661-B041-824DD9DC1CC5}" dt="2026-01-08T17:24:07.998" v="5124" actId="14100"/>
          <ac:spMkLst>
            <pc:docMk/>
            <pc:sldMk cId="576363412" sldId="273"/>
            <ac:spMk id="2" creationId="{1D578DB7-7F37-FD1B-229C-6D02698765D7}"/>
          </ac:spMkLst>
        </pc:spChg>
        <pc:spChg chg="mod">
          <ac:chgData name="Henry McCants" userId="ca726b79-d9a5-479c-973a-9bc186104844" providerId="ADAL" clId="{B4717C2D-501A-4661-B041-824DD9DC1CC5}" dt="2026-01-08T17:23:11.108" v="5117" actId="20577"/>
          <ac:spMkLst>
            <pc:docMk/>
            <pc:sldMk cId="576363412" sldId="273"/>
            <ac:spMk id="3" creationId="{91AE7CDA-4B31-0F23-7349-027AE52FBFD2}"/>
          </ac:spMkLst>
        </pc:spChg>
      </pc:sldChg>
      <pc:sldChg chg="addSp delSp modSp mod modNotesTx">
        <pc:chgData name="Henry McCants" userId="ca726b79-d9a5-479c-973a-9bc186104844" providerId="ADAL" clId="{B4717C2D-501A-4661-B041-824DD9DC1CC5}" dt="2026-01-08T17:25:26.388" v="5132" actId="207"/>
        <pc:sldMkLst>
          <pc:docMk/>
          <pc:sldMk cId="96424883" sldId="274"/>
        </pc:sldMkLst>
        <pc:spChg chg="mod">
          <ac:chgData name="Henry McCants" userId="ca726b79-d9a5-479c-973a-9bc186104844" providerId="ADAL" clId="{B4717C2D-501A-4661-B041-824DD9DC1CC5}" dt="2026-01-08T17:25:26.388" v="5132" actId="207"/>
          <ac:spMkLst>
            <pc:docMk/>
            <pc:sldMk cId="96424883" sldId="274"/>
            <ac:spMk id="3" creationId="{EEC27072-F3C9-5705-A74E-6732CCF37716}"/>
          </ac:spMkLst>
        </pc:spChg>
        <pc:graphicFrameChg chg="add mod modGraphic">
          <ac:chgData name="Henry McCants" userId="ca726b79-d9a5-479c-973a-9bc186104844" providerId="ADAL" clId="{B4717C2D-501A-4661-B041-824DD9DC1CC5}" dt="2026-01-08T17:09:17.225" v="5097" actId="14100"/>
          <ac:graphicFrameMkLst>
            <pc:docMk/>
            <pc:sldMk cId="96424883" sldId="274"/>
            <ac:graphicFrameMk id="13" creationId="{B4ECCD63-A8AE-D1F1-C1B5-ED8C3E3B182B}"/>
          </ac:graphicFrameMkLst>
        </pc:graphicFrameChg>
      </pc:sldChg>
      <pc:sldChg chg="modSp mod">
        <pc:chgData name="Henry McCants" userId="ca726b79-d9a5-479c-973a-9bc186104844" providerId="ADAL" clId="{B4717C2D-501A-4661-B041-824DD9DC1CC5}" dt="2026-01-08T16:18:46.598" v="4969" actId="20577"/>
        <pc:sldMkLst>
          <pc:docMk/>
          <pc:sldMk cId="3605326397" sldId="275"/>
        </pc:sldMkLst>
        <pc:spChg chg="mod">
          <ac:chgData name="Henry McCants" userId="ca726b79-d9a5-479c-973a-9bc186104844" providerId="ADAL" clId="{B4717C2D-501A-4661-B041-824DD9DC1CC5}" dt="2026-01-08T15:10:28.392" v="4586" actId="14100"/>
          <ac:spMkLst>
            <pc:docMk/>
            <pc:sldMk cId="3605326397" sldId="275"/>
            <ac:spMk id="6" creationId="{68CDB65D-16D9-D79C-4C50-BBC5E70F9F5B}"/>
          </ac:spMkLst>
        </pc:spChg>
        <pc:spChg chg="mod">
          <ac:chgData name="Henry McCants" userId="ca726b79-d9a5-479c-973a-9bc186104844" providerId="ADAL" clId="{B4717C2D-501A-4661-B041-824DD9DC1CC5}" dt="2026-01-08T15:10:10.069" v="4583" actId="403"/>
          <ac:spMkLst>
            <pc:docMk/>
            <pc:sldMk cId="3605326397" sldId="275"/>
            <ac:spMk id="7" creationId="{8081DD52-903A-122E-6E85-0E6E199B6460}"/>
          </ac:spMkLst>
        </pc:spChg>
        <pc:graphicFrameChg chg="modGraphic">
          <ac:chgData name="Henry McCants" userId="ca726b79-d9a5-479c-973a-9bc186104844" providerId="ADAL" clId="{B4717C2D-501A-4661-B041-824DD9DC1CC5}" dt="2026-01-08T16:18:46.598" v="4969" actId="20577"/>
          <ac:graphicFrameMkLst>
            <pc:docMk/>
            <pc:sldMk cId="3605326397" sldId="275"/>
            <ac:graphicFrameMk id="5" creationId="{ACCC64BB-ABA8-AAE5-7C6F-2259E5D50D37}"/>
          </ac:graphicFrameMkLst>
        </pc:graphicFrameChg>
      </pc:sldChg>
      <pc:sldChg chg="addSp delSp modSp mod">
        <pc:chgData name="Henry McCants" userId="ca726b79-d9a5-479c-973a-9bc186104844" providerId="ADAL" clId="{B4717C2D-501A-4661-B041-824DD9DC1CC5}" dt="2026-01-08T17:27:03.564" v="5136" actId="478"/>
        <pc:sldMkLst>
          <pc:docMk/>
          <pc:sldMk cId="1779356072" sldId="276"/>
        </pc:sldMkLst>
        <pc:spChg chg="add mod">
          <ac:chgData name="Henry McCants" userId="ca726b79-d9a5-479c-973a-9bc186104844" providerId="ADAL" clId="{B4717C2D-501A-4661-B041-824DD9DC1CC5}" dt="2026-01-08T17:26:45.893" v="5133" actId="1076"/>
          <ac:spMkLst>
            <pc:docMk/>
            <pc:sldMk cId="1779356072" sldId="276"/>
            <ac:spMk id="2" creationId="{C194BA5C-5FEC-5433-FE59-4AAEE006C644}"/>
          </ac:spMkLst>
        </pc:spChg>
        <pc:spChg chg="mod">
          <ac:chgData name="Henry McCants" userId="ca726b79-d9a5-479c-973a-9bc186104844" providerId="ADAL" clId="{B4717C2D-501A-4661-B041-824DD9DC1CC5}" dt="2026-01-08T15:13:33.039" v="4590" actId="1076"/>
          <ac:spMkLst>
            <pc:docMk/>
            <pc:sldMk cId="1779356072" sldId="276"/>
            <ac:spMk id="6" creationId="{95AE385C-5B7D-ACCA-2CB2-39325A1BD571}"/>
          </ac:spMkLst>
        </pc:spChg>
      </pc:sldChg>
      <pc:sldChg chg="modSp mod">
        <pc:chgData name="Henry McCants" userId="ca726b79-d9a5-479c-973a-9bc186104844" providerId="ADAL" clId="{B4717C2D-501A-4661-B041-824DD9DC1CC5}" dt="2026-01-08T17:35:45.845" v="5216" actId="404"/>
        <pc:sldMkLst>
          <pc:docMk/>
          <pc:sldMk cId="3662474725" sldId="277"/>
        </pc:sldMkLst>
        <pc:graphicFrameChg chg="mod modGraphic">
          <ac:chgData name="Henry McCants" userId="ca726b79-d9a5-479c-973a-9bc186104844" providerId="ADAL" clId="{B4717C2D-501A-4661-B041-824DD9DC1CC5}" dt="2026-01-08T17:35:45.845" v="5216" actId="404"/>
          <ac:graphicFrameMkLst>
            <pc:docMk/>
            <pc:sldMk cId="3662474725" sldId="277"/>
            <ac:graphicFrameMk id="9" creationId="{BC01E989-2140-19BF-0DBA-F40FCDA8A479}"/>
          </ac:graphicFrameMkLst>
        </pc:graphicFrameChg>
      </pc:sldChg>
      <pc:sldChg chg="addSp modSp mod">
        <pc:chgData name="Henry McCants" userId="ca726b79-d9a5-479c-973a-9bc186104844" providerId="ADAL" clId="{B4717C2D-501A-4661-B041-824DD9DC1CC5}" dt="2026-01-06T15:46:08.990" v="2226" actId="20577"/>
        <pc:sldMkLst>
          <pc:docMk/>
          <pc:sldMk cId="4077161414" sldId="278"/>
        </pc:sldMkLst>
        <pc:spChg chg="mod">
          <ac:chgData name="Henry McCants" userId="ca726b79-d9a5-479c-973a-9bc186104844" providerId="ADAL" clId="{B4717C2D-501A-4661-B041-824DD9DC1CC5}" dt="2026-01-06T15:45:46.499" v="2066" actId="5793"/>
          <ac:spMkLst>
            <pc:docMk/>
            <pc:sldMk cId="4077161414" sldId="278"/>
            <ac:spMk id="2" creationId="{E7F1C8F0-6789-E718-46F7-1772814DE506}"/>
          </ac:spMkLst>
        </pc:spChg>
        <pc:spChg chg="add mod">
          <ac:chgData name="Henry McCants" userId="ca726b79-d9a5-479c-973a-9bc186104844" providerId="ADAL" clId="{B4717C2D-501A-4661-B041-824DD9DC1CC5}" dt="2026-01-06T15:46:08.990" v="2226" actId="20577"/>
          <ac:spMkLst>
            <pc:docMk/>
            <pc:sldMk cId="4077161414" sldId="278"/>
            <ac:spMk id="4" creationId="{A1CD2EF2-DBFB-00C8-AE8D-C253C093FF28}"/>
          </ac:spMkLst>
        </pc:spChg>
      </pc:sldChg>
      <pc:sldChg chg="addSp delSp modSp mod">
        <pc:chgData name="Henry McCants" userId="ca726b79-d9a5-479c-973a-9bc186104844" providerId="ADAL" clId="{B4717C2D-501A-4661-B041-824DD9DC1CC5}" dt="2026-01-06T15:46:32.341" v="2227" actId="21"/>
        <pc:sldMkLst>
          <pc:docMk/>
          <pc:sldMk cId="2011565161" sldId="279"/>
        </pc:sldMkLst>
        <pc:spChg chg="add mod">
          <ac:chgData name="Henry McCants" userId="ca726b79-d9a5-479c-973a-9bc186104844" providerId="ADAL" clId="{B4717C2D-501A-4661-B041-824DD9DC1CC5}" dt="2026-01-06T15:44:56.747" v="2059" actId="20577"/>
          <ac:spMkLst>
            <pc:docMk/>
            <pc:sldMk cId="2011565161" sldId="279"/>
            <ac:spMk id="2" creationId="{463FC6E5-6274-2494-1825-736331669586}"/>
          </ac:spMkLst>
        </pc:spChg>
        <pc:graphicFrameChg chg="mod">
          <ac:chgData name="Henry McCants" userId="ca726b79-d9a5-479c-973a-9bc186104844" providerId="ADAL" clId="{B4717C2D-501A-4661-B041-824DD9DC1CC5}" dt="2026-01-06T15:42:01.272" v="1820" actId="14100"/>
          <ac:graphicFrameMkLst>
            <pc:docMk/>
            <pc:sldMk cId="2011565161" sldId="279"/>
            <ac:graphicFrameMk id="5" creationId="{ECB14932-3071-ED28-4EF0-50D8BF9C5F0D}"/>
          </ac:graphicFrameMkLst>
        </pc:graphicFrameChg>
      </pc:sldChg>
      <pc:sldChg chg="addSp modSp mod">
        <pc:chgData name="Henry McCants" userId="ca726b79-d9a5-479c-973a-9bc186104844" providerId="ADAL" clId="{B4717C2D-501A-4661-B041-824DD9DC1CC5}" dt="2026-01-08T17:07:07.245" v="5081" actId="14100"/>
        <pc:sldMkLst>
          <pc:docMk/>
          <pc:sldMk cId="720096310" sldId="280"/>
        </pc:sldMkLst>
        <pc:spChg chg="mod">
          <ac:chgData name="Henry McCants" userId="ca726b79-d9a5-479c-973a-9bc186104844" providerId="ADAL" clId="{B4717C2D-501A-4661-B041-824DD9DC1CC5}" dt="2026-01-08T14:55:54.612" v="4354" actId="20577"/>
          <ac:spMkLst>
            <pc:docMk/>
            <pc:sldMk cId="720096310" sldId="280"/>
            <ac:spMk id="3" creationId="{FD855E5B-1C55-A209-95F6-2EBCAAE1DA4D}"/>
          </ac:spMkLst>
        </pc:spChg>
        <pc:graphicFrameChg chg="mod modGraphic">
          <ac:chgData name="Henry McCants" userId="ca726b79-d9a5-479c-973a-9bc186104844" providerId="ADAL" clId="{B4717C2D-501A-4661-B041-824DD9DC1CC5}" dt="2026-01-08T17:07:00.924" v="5079" actId="20577"/>
          <ac:graphicFrameMkLst>
            <pc:docMk/>
            <pc:sldMk cId="720096310" sldId="280"/>
            <ac:graphicFrameMk id="6" creationId="{28B35FA0-5FDE-CC65-5E0C-C1FC01BDBB99}"/>
          </ac:graphicFrameMkLst>
        </pc:graphicFrameChg>
        <pc:picChg chg="add mod">
          <ac:chgData name="Henry McCants" userId="ca726b79-d9a5-479c-973a-9bc186104844" providerId="ADAL" clId="{B4717C2D-501A-4661-B041-824DD9DC1CC5}" dt="2026-01-08T17:07:07.245" v="5081" actId="14100"/>
          <ac:picMkLst>
            <pc:docMk/>
            <pc:sldMk cId="720096310" sldId="280"/>
            <ac:picMk id="4" creationId="{BA9DF839-BD33-8315-050C-E0F872752CCA}"/>
          </ac:picMkLst>
        </pc:picChg>
      </pc:sldChg>
      <pc:sldChg chg="addSp modSp mod ord">
        <pc:chgData name="Henry McCants" userId="ca726b79-d9a5-479c-973a-9bc186104844" providerId="ADAL" clId="{B4717C2D-501A-4661-B041-824DD9DC1CC5}" dt="2026-01-08T16:26:46.409" v="4974" actId="1076"/>
        <pc:sldMkLst>
          <pc:docMk/>
          <pc:sldMk cId="1475560543" sldId="284"/>
        </pc:sldMkLst>
        <pc:spChg chg="mod">
          <ac:chgData name="Henry McCants" userId="ca726b79-d9a5-479c-973a-9bc186104844" providerId="ADAL" clId="{B4717C2D-501A-4661-B041-824DD9DC1CC5}" dt="2026-01-08T16:26:00.077" v="4972" actId="6549"/>
          <ac:spMkLst>
            <pc:docMk/>
            <pc:sldMk cId="1475560543" sldId="284"/>
            <ac:spMk id="2" creationId="{DE2B5DDA-1B5D-E78A-6EE5-17F18E47DE93}"/>
          </ac:spMkLst>
        </pc:spChg>
        <pc:spChg chg="add mod">
          <ac:chgData name="Henry McCants" userId="ca726b79-d9a5-479c-973a-9bc186104844" providerId="ADAL" clId="{B4717C2D-501A-4661-B041-824DD9DC1CC5}" dt="2026-01-08T16:26:46.409" v="4974" actId="1076"/>
          <ac:spMkLst>
            <pc:docMk/>
            <pc:sldMk cId="1475560543" sldId="284"/>
            <ac:spMk id="4" creationId="{916E3D9A-56C0-C707-1D4F-E850F8155EA5}"/>
          </ac:spMkLst>
        </pc:spChg>
        <pc:picChg chg="add mod">
          <ac:chgData name="Henry McCants" userId="ca726b79-d9a5-479c-973a-9bc186104844" providerId="ADAL" clId="{B4717C2D-501A-4661-B041-824DD9DC1CC5}" dt="2026-01-06T18:10:26.524" v="3732" actId="1076"/>
          <ac:picMkLst>
            <pc:docMk/>
            <pc:sldMk cId="1475560543" sldId="284"/>
            <ac:picMk id="5" creationId="{EC993F28-9DF9-BC02-74D8-C9E9432910A2}"/>
          </ac:picMkLst>
        </pc:picChg>
      </pc:sldChg>
      <pc:sldChg chg="addSp delSp modSp mod ord">
        <pc:chgData name="Henry McCants" userId="ca726b79-d9a5-479c-973a-9bc186104844" providerId="ADAL" clId="{B4717C2D-501A-4661-B041-824DD9DC1CC5}" dt="2026-01-08T16:39:28.419" v="5069" actId="20577"/>
        <pc:sldMkLst>
          <pc:docMk/>
          <pc:sldMk cId="3689659363" sldId="285"/>
        </pc:sldMkLst>
        <pc:spChg chg="mod">
          <ac:chgData name="Henry McCants" userId="ca726b79-d9a5-479c-973a-9bc186104844" providerId="ADAL" clId="{B4717C2D-501A-4661-B041-824DD9DC1CC5}" dt="2026-01-06T18:13:13.898" v="3747" actId="207"/>
          <ac:spMkLst>
            <pc:docMk/>
            <pc:sldMk cId="3689659363" sldId="285"/>
            <ac:spMk id="3" creationId="{88C5CCAB-1C1F-A190-3F3E-8EB328BAF327}"/>
          </ac:spMkLst>
        </pc:spChg>
        <pc:spChg chg="add mod ord">
          <ac:chgData name="Henry McCants" userId="ca726b79-d9a5-479c-973a-9bc186104844" providerId="ADAL" clId="{B4717C2D-501A-4661-B041-824DD9DC1CC5}" dt="2026-01-08T15:20:03.765" v="4789" actId="20577"/>
          <ac:spMkLst>
            <pc:docMk/>
            <pc:sldMk cId="3689659363" sldId="285"/>
            <ac:spMk id="4" creationId="{17AB33DD-CC04-BB8F-5DCC-00006C88919A}"/>
          </ac:spMkLst>
        </pc:spChg>
        <pc:graphicFrameChg chg="add mod modGraphic">
          <ac:chgData name="Henry McCants" userId="ca726b79-d9a5-479c-973a-9bc186104844" providerId="ADAL" clId="{B4717C2D-501A-4661-B041-824DD9DC1CC5}" dt="2026-01-08T16:39:28.419" v="5069" actId="20577"/>
          <ac:graphicFrameMkLst>
            <pc:docMk/>
            <pc:sldMk cId="3689659363" sldId="285"/>
            <ac:graphicFrameMk id="5" creationId="{25D9C551-E7BE-BE7D-169C-34D8F201350B}"/>
          </ac:graphicFrameMkLst>
        </pc:graphicFrameChg>
      </pc:sldChg>
      <pc:sldChg chg="addSp delSp modSp mod modClrScheme chgLayout">
        <pc:chgData name="Henry McCants" userId="ca726b79-d9a5-479c-973a-9bc186104844" providerId="ADAL" clId="{B4717C2D-501A-4661-B041-824DD9DC1CC5}" dt="2026-01-08T17:12:14.483" v="5109" actId="21"/>
        <pc:sldMkLst>
          <pc:docMk/>
          <pc:sldMk cId="966583496" sldId="286"/>
        </pc:sldMkLst>
        <pc:spChg chg="mod">
          <ac:chgData name="Henry McCants" userId="ca726b79-d9a5-479c-973a-9bc186104844" providerId="ADAL" clId="{B4717C2D-501A-4661-B041-824DD9DC1CC5}" dt="2026-01-08T16:31:42.587" v="4977" actId="207"/>
          <ac:spMkLst>
            <pc:docMk/>
            <pc:sldMk cId="966583496" sldId="286"/>
            <ac:spMk id="17" creationId="{EBC412D2-DD54-BC42-BFEE-CE1EA06897A4}"/>
          </ac:spMkLst>
        </pc:spChg>
      </pc:sldChg>
      <pc:sldChg chg="modSp new mod ord">
        <pc:chgData name="Henry McCants" userId="ca726b79-d9a5-479c-973a-9bc186104844" providerId="ADAL" clId="{B4717C2D-501A-4661-B041-824DD9DC1CC5}" dt="2026-01-08T17:59:40.992" v="5223" actId="20577"/>
        <pc:sldMkLst>
          <pc:docMk/>
          <pc:sldMk cId="3546330330" sldId="287"/>
        </pc:sldMkLst>
        <pc:spChg chg="mod">
          <ac:chgData name="Henry McCants" userId="ca726b79-d9a5-479c-973a-9bc186104844" providerId="ADAL" clId="{B4717C2D-501A-4661-B041-824DD9DC1CC5}" dt="2026-01-08T17:59:40.992" v="5223" actId="20577"/>
          <ac:spMkLst>
            <pc:docMk/>
            <pc:sldMk cId="3546330330" sldId="287"/>
            <ac:spMk id="2" creationId="{BFDC8353-628A-EFD7-A5E7-EF86A36E1200}"/>
          </ac:spMkLst>
        </pc:spChg>
      </pc:sldChg>
      <pc:sldChg chg="addSp modSp add mod modClrScheme chgLayout">
        <pc:chgData name="Henry McCants" userId="ca726b79-d9a5-479c-973a-9bc186104844" providerId="ADAL" clId="{B4717C2D-501A-4661-B041-824DD9DC1CC5}" dt="2026-01-13T16:44:32.180" v="5613" actId="20577"/>
        <pc:sldMkLst>
          <pc:docMk/>
          <pc:sldMk cId="1009765249" sldId="289"/>
        </pc:sldMkLst>
        <pc:spChg chg="mod">
          <ac:chgData name="Henry McCants" userId="ca726b79-d9a5-479c-973a-9bc186104844" providerId="ADAL" clId="{B4717C2D-501A-4661-B041-824DD9DC1CC5}" dt="2026-01-13T16:44:32.180" v="5613" actId="20577"/>
          <ac:spMkLst>
            <pc:docMk/>
            <pc:sldMk cId="1009765249" sldId="289"/>
            <ac:spMk id="2" creationId="{B58429A0-EA1A-0814-0CA1-9E85C8EF1105}"/>
          </ac:spMkLst>
        </pc:spChg>
        <pc:spChg chg="mod">
          <ac:chgData name="Henry McCants" userId="ca726b79-d9a5-479c-973a-9bc186104844" providerId="ADAL" clId="{B4717C2D-501A-4661-B041-824DD9DC1CC5}" dt="2026-01-08T14:51:57.876" v="4315" actId="20577"/>
          <ac:spMkLst>
            <pc:docMk/>
            <pc:sldMk cId="1009765249" sldId="289"/>
            <ac:spMk id="3" creationId="{A79AA691-943C-3779-DFAC-1348B6B67C80}"/>
          </ac:spMkLst>
        </pc:spChg>
        <pc:picChg chg="add mod">
          <ac:chgData name="Henry McCants" userId="ca726b79-d9a5-479c-973a-9bc186104844" providerId="ADAL" clId="{B4717C2D-501A-4661-B041-824DD9DC1CC5}" dt="2026-01-06T17:47:45.541" v="3080" actId="688"/>
          <ac:picMkLst>
            <pc:docMk/>
            <pc:sldMk cId="1009765249" sldId="289"/>
            <ac:picMk id="5" creationId="{C39AC89F-368E-C58E-3165-3C1F6089F550}"/>
          </ac:picMkLst>
        </pc:picChg>
      </pc:sldChg>
      <pc:sldChg chg="addSp modSp add mod">
        <pc:chgData name="Henry McCants" userId="ca726b79-d9a5-479c-973a-9bc186104844" providerId="ADAL" clId="{B4717C2D-501A-4661-B041-824DD9DC1CC5}" dt="2026-01-08T17:30:18.637" v="5149" actId="5793"/>
        <pc:sldMkLst>
          <pc:docMk/>
          <pc:sldMk cId="3754107252" sldId="290"/>
        </pc:sldMkLst>
        <pc:spChg chg="mod">
          <ac:chgData name="Henry McCants" userId="ca726b79-d9a5-479c-973a-9bc186104844" providerId="ADAL" clId="{B4717C2D-501A-4661-B041-824DD9DC1CC5}" dt="2026-01-08T17:30:18.637" v="5149" actId="5793"/>
          <ac:spMkLst>
            <pc:docMk/>
            <pc:sldMk cId="3754107252" sldId="290"/>
            <ac:spMk id="2" creationId="{6B542168-58A2-EAD4-2793-E69B73E96AE0}"/>
          </ac:spMkLst>
        </pc:spChg>
        <pc:picChg chg="add mod">
          <ac:chgData name="Henry McCants" userId="ca726b79-d9a5-479c-973a-9bc186104844" providerId="ADAL" clId="{B4717C2D-501A-4661-B041-824DD9DC1CC5}" dt="2026-01-06T18:11:23.565" v="3735" actId="1076"/>
          <ac:picMkLst>
            <pc:docMk/>
            <pc:sldMk cId="3754107252" sldId="290"/>
            <ac:picMk id="4" creationId="{E6361983-1EFA-7F66-23D3-6424D4CFC55D}"/>
          </ac:picMkLst>
        </pc:picChg>
        <pc:picChg chg="add mod">
          <ac:chgData name="Henry McCants" userId="ca726b79-d9a5-479c-973a-9bc186104844" providerId="ADAL" clId="{B4717C2D-501A-4661-B041-824DD9DC1CC5}" dt="2026-01-06T18:11:31.506" v="3737" actId="1076"/>
          <ac:picMkLst>
            <pc:docMk/>
            <pc:sldMk cId="3754107252" sldId="290"/>
            <ac:picMk id="5" creationId="{C7676A8D-836A-FECC-FE9E-59EB330049E8}"/>
          </ac:picMkLst>
        </pc:picChg>
        <pc:picChg chg="add mod">
          <ac:chgData name="Henry McCants" userId="ca726b79-d9a5-479c-973a-9bc186104844" providerId="ADAL" clId="{B4717C2D-501A-4661-B041-824DD9DC1CC5}" dt="2026-01-06T18:11:42.653" v="3739" actId="1076"/>
          <ac:picMkLst>
            <pc:docMk/>
            <pc:sldMk cId="3754107252" sldId="290"/>
            <ac:picMk id="6" creationId="{A3B06816-0BD6-A2C5-7074-E5D4169A0FE6}"/>
          </ac:picMkLst>
        </pc:picChg>
        <pc:picChg chg="add mod">
          <ac:chgData name="Henry McCants" userId="ca726b79-d9a5-479c-973a-9bc186104844" providerId="ADAL" clId="{B4717C2D-501A-4661-B041-824DD9DC1CC5}" dt="2026-01-06T18:11:49.706" v="3741" actId="1076"/>
          <ac:picMkLst>
            <pc:docMk/>
            <pc:sldMk cId="3754107252" sldId="290"/>
            <ac:picMk id="7" creationId="{55063B15-C29D-B494-1D7F-E4DDC69E1FDA}"/>
          </ac:picMkLst>
        </pc:picChg>
        <pc:picChg chg="add mod">
          <ac:chgData name="Henry McCants" userId="ca726b79-d9a5-479c-973a-9bc186104844" providerId="ADAL" clId="{B4717C2D-501A-4661-B041-824DD9DC1CC5}" dt="2026-01-06T18:12:00.315" v="3743" actId="1076"/>
          <ac:picMkLst>
            <pc:docMk/>
            <pc:sldMk cId="3754107252" sldId="290"/>
            <ac:picMk id="8" creationId="{57A8B358-F4FC-6510-2360-1CC339999E7A}"/>
          </ac:picMkLst>
        </pc:picChg>
      </pc:sldChg>
      <pc:sldChg chg="modSp add mod">
        <pc:chgData name="Henry McCants" userId="ca726b79-d9a5-479c-973a-9bc186104844" providerId="ADAL" clId="{B4717C2D-501A-4661-B041-824DD9DC1CC5}" dt="2026-01-08T16:05:10.416" v="4869" actId="404"/>
        <pc:sldMkLst>
          <pc:docMk/>
          <pc:sldMk cId="3166109844" sldId="291"/>
        </pc:sldMkLst>
        <pc:spChg chg="mod">
          <ac:chgData name="Henry McCants" userId="ca726b79-d9a5-479c-973a-9bc186104844" providerId="ADAL" clId="{B4717C2D-501A-4661-B041-824DD9DC1CC5}" dt="2026-01-08T16:05:10.416" v="4869" actId="404"/>
          <ac:spMkLst>
            <pc:docMk/>
            <pc:sldMk cId="3166109844" sldId="291"/>
            <ac:spMk id="2" creationId="{AB63BCB7-B45B-8FCA-9858-2C5B4392B455}"/>
          </ac:spMkLst>
        </pc:spChg>
        <pc:spChg chg="mod">
          <ac:chgData name="Henry McCants" userId="ca726b79-d9a5-479c-973a-9bc186104844" providerId="ADAL" clId="{B4717C2D-501A-4661-B041-824DD9DC1CC5}" dt="2026-01-08T16:04:57.098" v="4864" actId="20577"/>
          <ac:spMkLst>
            <pc:docMk/>
            <pc:sldMk cId="3166109844" sldId="291"/>
            <ac:spMk id="3" creationId="{0DDC6EE1-76D1-79C4-9956-AED4741EE913}"/>
          </ac:spMkLst>
        </pc:spChg>
      </pc:sldChg>
    </pc:docChg>
  </pc:docChgLst>
  <pc:docChgLst>
    <pc:chgData name="Lucas Sanders" userId="defe92d1-55d4-494c-ab57-048cbe53702b" providerId="ADAL" clId="{B780986D-0A3E-46D1-A88E-FD4835250CE6}"/>
    <pc:docChg chg="custSel modSld">
      <pc:chgData name="Lucas Sanders" userId="defe92d1-55d4-494c-ab57-048cbe53702b" providerId="ADAL" clId="{B780986D-0A3E-46D1-A88E-FD4835250CE6}" dt="2026-01-08T19:14:55.803" v="23" actId="313"/>
      <pc:docMkLst>
        <pc:docMk/>
      </pc:docMkLst>
      <pc:sldChg chg="modSp mod">
        <pc:chgData name="Lucas Sanders" userId="defe92d1-55d4-494c-ab57-048cbe53702b" providerId="ADAL" clId="{B780986D-0A3E-46D1-A88E-FD4835250CE6}" dt="2026-01-08T18:24:57.461" v="0" actId="20577"/>
        <pc:sldMkLst>
          <pc:docMk/>
          <pc:sldMk cId="4173721597" sldId="263"/>
        </pc:sldMkLst>
        <pc:spChg chg="mod">
          <ac:chgData name="Lucas Sanders" userId="defe92d1-55d4-494c-ab57-048cbe53702b" providerId="ADAL" clId="{B780986D-0A3E-46D1-A88E-FD4835250CE6}" dt="2026-01-08T18:24:57.461" v="0" actId="20577"/>
          <ac:spMkLst>
            <pc:docMk/>
            <pc:sldMk cId="4173721597" sldId="263"/>
            <ac:spMk id="3" creationId="{BFB9980E-58AC-2E61-5CE4-EE2BE8CF3DA1}"/>
          </ac:spMkLst>
        </pc:spChg>
      </pc:sldChg>
      <pc:sldChg chg="modSp mod">
        <pc:chgData name="Lucas Sanders" userId="defe92d1-55d4-494c-ab57-048cbe53702b" providerId="ADAL" clId="{B780986D-0A3E-46D1-A88E-FD4835250CE6}" dt="2026-01-08T18:28:00.570" v="7" actId="20577"/>
        <pc:sldMkLst>
          <pc:docMk/>
          <pc:sldMk cId="2414320162" sldId="269"/>
        </pc:sldMkLst>
        <pc:spChg chg="mod">
          <ac:chgData name="Lucas Sanders" userId="defe92d1-55d4-494c-ab57-048cbe53702b" providerId="ADAL" clId="{B780986D-0A3E-46D1-A88E-FD4835250CE6}" dt="2026-01-08T18:28:00.570" v="7" actId="20577"/>
          <ac:spMkLst>
            <pc:docMk/>
            <pc:sldMk cId="2414320162" sldId="269"/>
            <ac:spMk id="2" creationId="{30227B09-52F9-841C-4AF8-F16B9856110F}"/>
          </ac:spMkLst>
        </pc:spChg>
      </pc:sldChg>
      <pc:sldChg chg="modSp mod">
        <pc:chgData name="Lucas Sanders" userId="defe92d1-55d4-494c-ab57-048cbe53702b" providerId="ADAL" clId="{B780986D-0A3E-46D1-A88E-FD4835250CE6}" dt="2026-01-08T18:27:40.556" v="1" actId="20577"/>
        <pc:sldMkLst>
          <pc:docMk/>
          <pc:sldMk cId="1635535796" sldId="270"/>
        </pc:sldMkLst>
        <pc:spChg chg="mod">
          <ac:chgData name="Lucas Sanders" userId="defe92d1-55d4-494c-ab57-048cbe53702b" providerId="ADAL" clId="{B780986D-0A3E-46D1-A88E-FD4835250CE6}" dt="2026-01-08T18:27:40.556" v="1" actId="20577"/>
          <ac:spMkLst>
            <pc:docMk/>
            <pc:sldMk cId="1635535796" sldId="270"/>
            <ac:spMk id="3" creationId="{CC543AFF-B3AD-5758-BD84-0E6A926FF3F7}"/>
          </ac:spMkLst>
        </pc:spChg>
      </pc:sldChg>
      <pc:sldChg chg="modSp mod">
        <pc:chgData name="Lucas Sanders" userId="defe92d1-55d4-494c-ab57-048cbe53702b" providerId="ADAL" clId="{B780986D-0A3E-46D1-A88E-FD4835250CE6}" dt="2026-01-08T19:12:14.074" v="10" actId="20577"/>
        <pc:sldMkLst>
          <pc:docMk/>
          <pc:sldMk cId="4077161414" sldId="278"/>
        </pc:sldMkLst>
        <pc:spChg chg="mod">
          <ac:chgData name="Lucas Sanders" userId="defe92d1-55d4-494c-ab57-048cbe53702b" providerId="ADAL" clId="{B780986D-0A3E-46D1-A88E-FD4835250CE6}" dt="2026-01-08T19:12:14.074" v="10" actId="20577"/>
          <ac:spMkLst>
            <pc:docMk/>
            <pc:sldMk cId="4077161414" sldId="278"/>
            <ac:spMk id="4" creationId="{A1CD2EF2-DBFB-00C8-AE8D-C253C093FF28}"/>
          </ac:spMkLst>
        </pc:spChg>
      </pc:sldChg>
      <pc:sldChg chg="modSp mod">
        <pc:chgData name="Lucas Sanders" userId="defe92d1-55d4-494c-ab57-048cbe53702b" providerId="ADAL" clId="{B780986D-0A3E-46D1-A88E-FD4835250CE6}" dt="2026-01-08T19:13:24.122" v="13" actId="20577"/>
        <pc:sldMkLst>
          <pc:docMk/>
          <pc:sldMk cId="720096310" sldId="280"/>
        </pc:sldMkLst>
        <pc:graphicFrameChg chg="modGraphic">
          <ac:chgData name="Lucas Sanders" userId="defe92d1-55d4-494c-ab57-048cbe53702b" providerId="ADAL" clId="{B780986D-0A3E-46D1-A88E-FD4835250CE6}" dt="2026-01-08T19:13:24.122" v="13" actId="20577"/>
          <ac:graphicFrameMkLst>
            <pc:docMk/>
            <pc:sldMk cId="720096310" sldId="280"/>
            <ac:graphicFrameMk id="6" creationId="{28B35FA0-5FDE-CC65-5E0C-C1FC01BDBB99}"/>
          </ac:graphicFrameMkLst>
        </pc:graphicFrameChg>
      </pc:sldChg>
      <pc:sldChg chg="modSp mod">
        <pc:chgData name="Lucas Sanders" userId="defe92d1-55d4-494c-ab57-048cbe53702b" providerId="ADAL" clId="{B780986D-0A3E-46D1-A88E-FD4835250CE6}" dt="2026-01-08T19:14:17.065" v="15" actId="20577"/>
        <pc:sldMkLst>
          <pc:docMk/>
          <pc:sldMk cId="696446257" sldId="283"/>
        </pc:sldMkLst>
        <pc:graphicFrameChg chg="modGraphic">
          <ac:chgData name="Lucas Sanders" userId="defe92d1-55d4-494c-ab57-048cbe53702b" providerId="ADAL" clId="{B780986D-0A3E-46D1-A88E-FD4835250CE6}" dt="2026-01-08T19:14:17.065" v="15" actId="20577"/>
          <ac:graphicFrameMkLst>
            <pc:docMk/>
            <pc:sldMk cId="696446257" sldId="283"/>
            <ac:graphicFrameMk id="11" creationId="{99D39262-3414-8809-0911-F5FFB1BDC054}"/>
          </ac:graphicFrameMkLst>
        </pc:graphicFrameChg>
      </pc:sldChg>
      <pc:sldChg chg="modSp mod">
        <pc:chgData name="Lucas Sanders" userId="defe92d1-55d4-494c-ab57-048cbe53702b" providerId="ADAL" clId="{B780986D-0A3E-46D1-A88E-FD4835250CE6}" dt="2026-01-08T19:11:48.571" v="9" actId="20577"/>
        <pc:sldMkLst>
          <pc:docMk/>
          <pc:sldMk cId="1475560543" sldId="284"/>
        </pc:sldMkLst>
        <pc:spChg chg="mod">
          <ac:chgData name="Lucas Sanders" userId="defe92d1-55d4-494c-ab57-048cbe53702b" providerId="ADAL" clId="{B780986D-0A3E-46D1-A88E-FD4835250CE6}" dt="2026-01-08T19:11:48.571" v="9" actId="20577"/>
          <ac:spMkLst>
            <pc:docMk/>
            <pc:sldMk cId="1475560543" sldId="284"/>
            <ac:spMk id="2" creationId="{DE2B5DDA-1B5D-E78A-6EE5-17F18E47DE93}"/>
          </ac:spMkLst>
        </pc:spChg>
      </pc:sldChg>
      <pc:sldChg chg="modSp mod">
        <pc:chgData name="Lucas Sanders" userId="defe92d1-55d4-494c-ab57-048cbe53702b" providerId="ADAL" clId="{B780986D-0A3E-46D1-A88E-FD4835250CE6}" dt="2026-01-08T19:14:55.803" v="23" actId="313"/>
        <pc:sldMkLst>
          <pc:docMk/>
          <pc:sldMk cId="3754107252" sldId="290"/>
        </pc:sldMkLst>
        <pc:spChg chg="mod">
          <ac:chgData name="Lucas Sanders" userId="defe92d1-55d4-494c-ab57-048cbe53702b" providerId="ADAL" clId="{B780986D-0A3E-46D1-A88E-FD4835250CE6}" dt="2026-01-08T19:14:55.803" v="23" actId="313"/>
          <ac:spMkLst>
            <pc:docMk/>
            <pc:sldMk cId="3754107252" sldId="290"/>
            <ac:spMk id="2" creationId="{6B542168-58A2-EAD4-2793-E69B73E96AE0}"/>
          </ac:spMkLst>
        </pc:spChg>
      </pc:sldChg>
    </pc:docChg>
  </pc:docChgLst>
  <pc:docChgLst>
    <pc:chgData name="Arielle Ostry" userId="S::aostry@acc.org::e69fe93a-6a83-4405-ba7b-ef9b34159ca6" providerId="AD" clId="Web-{50C70762-E7BE-A964-7DE7-0F53B3B12C63}"/>
    <pc:docChg chg="addSld delSld modSld">
      <pc:chgData name="Arielle Ostry" userId="S::aostry@acc.org::e69fe93a-6a83-4405-ba7b-ef9b34159ca6" providerId="AD" clId="Web-{50C70762-E7BE-A964-7DE7-0F53B3B12C63}" dt="2026-01-08T19:32:39.984" v="99" actId="20577"/>
      <pc:docMkLst>
        <pc:docMk/>
      </pc:docMkLst>
      <pc:sldChg chg="modSp">
        <pc:chgData name="Arielle Ostry" userId="S::aostry@acc.org::e69fe93a-6a83-4405-ba7b-ef9b34159ca6" providerId="AD" clId="Web-{50C70762-E7BE-A964-7DE7-0F53B3B12C63}" dt="2026-01-08T19:24:39.530" v="46" actId="20577"/>
        <pc:sldMkLst>
          <pc:docMk/>
          <pc:sldMk cId="4173721597" sldId="263"/>
        </pc:sldMkLst>
        <pc:spChg chg="mod">
          <ac:chgData name="Arielle Ostry" userId="S::aostry@acc.org::e69fe93a-6a83-4405-ba7b-ef9b34159ca6" providerId="AD" clId="Web-{50C70762-E7BE-A964-7DE7-0F53B3B12C63}" dt="2026-01-08T19:24:39.530" v="46" actId="20577"/>
          <ac:spMkLst>
            <pc:docMk/>
            <pc:sldMk cId="4173721597" sldId="263"/>
            <ac:spMk id="3" creationId="{BFB9980E-58AC-2E61-5CE4-EE2BE8CF3DA1}"/>
          </ac:spMkLst>
        </pc:spChg>
      </pc:sldChg>
      <pc:sldChg chg="modSp">
        <pc:chgData name="Arielle Ostry" userId="S::aostry@acc.org::e69fe93a-6a83-4405-ba7b-ef9b34159ca6" providerId="AD" clId="Web-{50C70762-E7BE-A964-7DE7-0F53B3B12C63}" dt="2026-01-08T19:25:43.452" v="51" actId="14100"/>
        <pc:sldMkLst>
          <pc:docMk/>
          <pc:sldMk cId="3901718364" sldId="271"/>
        </pc:sldMkLst>
        <pc:spChg chg="mod">
          <ac:chgData name="Arielle Ostry" userId="S::aostry@acc.org::e69fe93a-6a83-4405-ba7b-ef9b34159ca6" providerId="AD" clId="Web-{50C70762-E7BE-A964-7DE7-0F53B3B12C63}" dt="2026-01-08T19:25:37.452" v="50" actId="20577"/>
          <ac:spMkLst>
            <pc:docMk/>
            <pc:sldMk cId="3901718364" sldId="271"/>
            <ac:spMk id="2" creationId="{81898303-3D17-23D1-9A98-6DD82428ACE6}"/>
          </ac:spMkLst>
        </pc:spChg>
        <pc:spChg chg="mod">
          <ac:chgData name="Arielle Ostry" userId="S::aostry@acc.org::e69fe93a-6a83-4405-ba7b-ef9b34159ca6" providerId="AD" clId="Web-{50C70762-E7BE-A964-7DE7-0F53B3B12C63}" dt="2026-01-08T16:12:58.701" v="4" actId="20577"/>
          <ac:spMkLst>
            <pc:docMk/>
            <pc:sldMk cId="3901718364" sldId="271"/>
            <ac:spMk id="7" creationId="{BA45A223-18B4-4773-A7BF-F734375F765A}"/>
          </ac:spMkLst>
        </pc:spChg>
        <pc:picChg chg="mod">
          <ac:chgData name="Arielle Ostry" userId="S::aostry@acc.org::e69fe93a-6a83-4405-ba7b-ef9b34159ca6" providerId="AD" clId="Web-{50C70762-E7BE-A964-7DE7-0F53B3B12C63}" dt="2026-01-08T19:25:43.452" v="51" actId="14100"/>
          <ac:picMkLst>
            <pc:docMk/>
            <pc:sldMk cId="3901718364" sldId="271"/>
            <ac:picMk id="6" creationId="{7A5B8E29-2CA6-C032-7A79-66898A4EC239}"/>
          </ac:picMkLst>
        </pc:picChg>
      </pc:sldChg>
      <pc:sldChg chg="modSp">
        <pc:chgData name="Arielle Ostry" userId="S::aostry@acc.org::e69fe93a-6a83-4405-ba7b-ef9b34159ca6" providerId="AD" clId="Web-{50C70762-E7BE-A964-7DE7-0F53B3B12C63}" dt="2026-01-08T19:27:09.734" v="63" actId="1076"/>
        <pc:sldMkLst>
          <pc:docMk/>
          <pc:sldMk cId="3877703647" sldId="272"/>
        </pc:sldMkLst>
        <pc:spChg chg="mod">
          <ac:chgData name="Arielle Ostry" userId="S::aostry@acc.org::e69fe93a-6a83-4405-ba7b-ef9b34159ca6" providerId="AD" clId="Web-{50C70762-E7BE-A964-7DE7-0F53B3B12C63}" dt="2026-01-08T19:27:09.734" v="63" actId="1076"/>
          <ac:spMkLst>
            <pc:docMk/>
            <pc:sldMk cId="3877703647" sldId="272"/>
            <ac:spMk id="4" creationId="{CA8CF2AB-6A21-A7F5-7A01-11AE86D2ABDE}"/>
          </ac:spMkLst>
        </pc:spChg>
        <pc:spChg chg="mod">
          <ac:chgData name="Arielle Ostry" userId="S::aostry@acc.org::e69fe93a-6a83-4405-ba7b-ef9b34159ca6" providerId="AD" clId="Web-{50C70762-E7BE-A964-7DE7-0F53B3B12C63}" dt="2026-01-08T19:27:02.906" v="62" actId="20577"/>
          <ac:spMkLst>
            <pc:docMk/>
            <pc:sldMk cId="3877703647" sldId="272"/>
            <ac:spMk id="7" creationId="{8B9FE857-5301-7BA3-0B34-F04096D993BA}"/>
          </ac:spMkLst>
        </pc:spChg>
      </pc:sldChg>
      <pc:sldChg chg="modSp">
        <pc:chgData name="Arielle Ostry" userId="S::aostry@acc.org::e69fe93a-6a83-4405-ba7b-ef9b34159ca6" providerId="AD" clId="Web-{50C70762-E7BE-A964-7DE7-0F53B3B12C63}" dt="2026-01-08T19:27:35.859" v="66" actId="20577"/>
        <pc:sldMkLst>
          <pc:docMk/>
          <pc:sldMk cId="576363412" sldId="273"/>
        </pc:sldMkLst>
        <pc:spChg chg="mod">
          <ac:chgData name="Arielle Ostry" userId="S::aostry@acc.org::e69fe93a-6a83-4405-ba7b-ef9b34159ca6" providerId="AD" clId="Web-{50C70762-E7BE-A964-7DE7-0F53B3B12C63}" dt="2026-01-08T19:27:35.859" v="66" actId="20577"/>
          <ac:spMkLst>
            <pc:docMk/>
            <pc:sldMk cId="576363412" sldId="273"/>
            <ac:spMk id="6" creationId="{B62E7311-0771-9CE0-AAAE-8B660093BB25}"/>
          </ac:spMkLst>
        </pc:spChg>
      </pc:sldChg>
      <pc:sldChg chg="modSp">
        <pc:chgData name="Arielle Ostry" userId="S::aostry@acc.org::e69fe93a-6a83-4405-ba7b-ef9b34159ca6" providerId="AD" clId="Web-{50C70762-E7BE-A964-7DE7-0F53B3B12C63}" dt="2026-01-08T19:28:33.609" v="72" actId="20577"/>
        <pc:sldMkLst>
          <pc:docMk/>
          <pc:sldMk cId="96424883" sldId="274"/>
        </pc:sldMkLst>
        <pc:spChg chg="mod">
          <ac:chgData name="Arielle Ostry" userId="S::aostry@acc.org::e69fe93a-6a83-4405-ba7b-ef9b34159ca6" providerId="AD" clId="Web-{50C70762-E7BE-A964-7DE7-0F53B3B12C63}" dt="2026-01-08T19:28:33.609" v="72" actId="20577"/>
          <ac:spMkLst>
            <pc:docMk/>
            <pc:sldMk cId="96424883" sldId="274"/>
            <ac:spMk id="3" creationId="{EEC27072-F3C9-5705-A74E-6732CCF37716}"/>
          </ac:spMkLst>
        </pc:spChg>
      </pc:sldChg>
      <pc:sldChg chg="modSp">
        <pc:chgData name="Arielle Ostry" userId="S::aostry@acc.org::e69fe93a-6a83-4405-ba7b-ef9b34159ca6" providerId="AD" clId="Web-{50C70762-E7BE-A964-7DE7-0F53B3B12C63}" dt="2026-01-08T19:28:16.515" v="71" actId="20577"/>
        <pc:sldMkLst>
          <pc:docMk/>
          <pc:sldMk cId="3605326397" sldId="275"/>
        </pc:sldMkLst>
        <pc:spChg chg="mod">
          <ac:chgData name="Arielle Ostry" userId="S::aostry@acc.org::e69fe93a-6a83-4405-ba7b-ef9b34159ca6" providerId="AD" clId="Web-{50C70762-E7BE-A964-7DE7-0F53B3B12C63}" dt="2026-01-08T19:28:16.515" v="71" actId="20577"/>
          <ac:spMkLst>
            <pc:docMk/>
            <pc:sldMk cId="3605326397" sldId="275"/>
            <ac:spMk id="7" creationId="{8081DD52-903A-122E-6E85-0E6E199B6460}"/>
          </ac:spMkLst>
        </pc:spChg>
      </pc:sldChg>
      <pc:sldChg chg="modSp">
        <pc:chgData name="Arielle Ostry" userId="S::aostry@acc.org::e69fe93a-6a83-4405-ba7b-ef9b34159ca6" providerId="AD" clId="Web-{50C70762-E7BE-A964-7DE7-0F53B3B12C63}" dt="2026-01-08T19:30:07.312" v="78" actId="20577"/>
        <pc:sldMkLst>
          <pc:docMk/>
          <pc:sldMk cId="1779356072" sldId="276"/>
        </pc:sldMkLst>
        <pc:spChg chg="mod">
          <ac:chgData name="Arielle Ostry" userId="S::aostry@acc.org::e69fe93a-6a83-4405-ba7b-ef9b34159ca6" providerId="AD" clId="Web-{50C70762-E7BE-A964-7DE7-0F53B3B12C63}" dt="2026-01-08T19:29:06.078" v="75" actId="20577"/>
          <ac:spMkLst>
            <pc:docMk/>
            <pc:sldMk cId="1779356072" sldId="276"/>
            <ac:spMk id="2" creationId="{C194BA5C-5FEC-5433-FE59-4AAEE006C644}"/>
          </ac:spMkLst>
        </pc:spChg>
        <pc:spChg chg="mod">
          <ac:chgData name="Arielle Ostry" userId="S::aostry@acc.org::e69fe93a-6a83-4405-ba7b-ef9b34159ca6" providerId="AD" clId="Web-{50C70762-E7BE-A964-7DE7-0F53B3B12C63}" dt="2026-01-08T19:30:07.312" v="78" actId="20577"/>
          <ac:spMkLst>
            <pc:docMk/>
            <pc:sldMk cId="1779356072" sldId="276"/>
            <ac:spMk id="3" creationId="{EB3B58F2-DF4B-B1C6-4D47-B1644CD7FF41}"/>
          </ac:spMkLst>
        </pc:spChg>
        <pc:spChg chg="mod">
          <ac:chgData name="Arielle Ostry" userId="S::aostry@acc.org::e69fe93a-6a83-4405-ba7b-ef9b34159ca6" providerId="AD" clId="Web-{50C70762-E7BE-A964-7DE7-0F53B3B12C63}" dt="2026-01-08T19:29:16.546" v="76" actId="20577"/>
          <ac:spMkLst>
            <pc:docMk/>
            <pc:sldMk cId="1779356072" sldId="276"/>
            <ac:spMk id="6" creationId="{95AE385C-5B7D-ACCA-2CB2-39325A1BD571}"/>
          </ac:spMkLst>
        </pc:spChg>
      </pc:sldChg>
      <pc:sldChg chg="modSp">
        <pc:chgData name="Arielle Ostry" userId="S::aostry@acc.org::e69fe93a-6a83-4405-ba7b-ef9b34159ca6" providerId="AD" clId="Web-{50C70762-E7BE-A964-7DE7-0F53B3B12C63}" dt="2026-01-08T19:31:10.281" v="87" actId="20577"/>
        <pc:sldMkLst>
          <pc:docMk/>
          <pc:sldMk cId="4077161414" sldId="278"/>
        </pc:sldMkLst>
        <pc:spChg chg="mod">
          <ac:chgData name="Arielle Ostry" userId="S::aostry@acc.org::e69fe93a-6a83-4405-ba7b-ef9b34159ca6" providerId="AD" clId="Web-{50C70762-E7BE-A964-7DE7-0F53B3B12C63}" dt="2026-01-08T19:31:10.281" v="87" actId="20577"/>
          <ac:spMkLst>
            <pc:docMk/>
            <pc:sldMk cId="4077161414" sldId="278"/>
            <ac:spMk id="2" creationId="{E7F1C8F0-6789-E718-46F7-1772814DE506}"/>
          </ac:spMkLst>
        </pc:spChg>
        <pc:spChg chg="mod">
          <ac:chgData name="Arielle Ostry" userId="S::aostry@acc.org::e69fe93a-6a83-4405-ba7b-ef9b34159ca6" providerId="AD" clId="Web-{50C70762-E7BE-A964-7DE7-0F53B3B12C63}" dt="2026-01-08T19:31:01.015" v="86" actId="20577"/>
          <ac:spMkLst>
            <pc:docMk/>
            <pc:sldMk cId="4077161414" sldId="278"/>
            <ac:spMk id="4" creationId="{A1CD2EF2-DBFB-00C8-AE8D-C253C093FF28}"/>
          </ac:spMkLst>
        </pc:spChg>
      </pc:sldChg>
      <pc:sldChg chg="modSp">
        <pc:chgData name="Arielle Ostry" userId="S::aostry@acc.org::e69fe93a-6a83-4405-ba7b-ef9b34159ca6" providerId="AD" clId="Web-{50C70762-E7BE-A964-7DE7-0F53B3B12C63}" dt="2026-01-08T19:31:33.609" v="92" actId="20577"/>
        <pc:sldMkLst>
          <pc:docMk/>
          <pc:sldMk cId="2011565161" sldId="279"/>
        </pc:sldMkLst>
        <pc:spChg chg="mod">
          <ac:chgData name="Arielle Ostry" userId="S::aostry@acc.org::e69fe93a-6a83-4405-ba7b-ef9b34159ca6" providerId="AD" clId="Web-{50C70762-E7BE-A964-7DE7-0F53B3B12C63}" dt="2026-01-08T19:31:33.609" v="92" actId="20577"/>
          <ac:spMkLst>
            <pc:docMk/>
            <pc:sldMk cId="2011565161" sldId="279"/>
            <ac:spMk id="2" creationId="{463FC6E5-6274-2494-1825-736331669586}"/>
          </ac:spMkLst>
        </pc:spChg>
      </pc:sldChg>
      <pc:sldChg chg="modSp">
        <pc:chgData name="Arielle Ostry" userId="S::aostry@acc.org::e69fe93a-6a83-4405-ba7b-ef9b34159ca6" providerId="AD" clId="Web-{50C70762-E7BE-A964-7DE7-0F53B3B12C63}" dt="2026-01-08T16:31:01.011" v="18" actId="20577"/>
        <pc:sldMkLst>
          <pc:docMk/>
          <pc:sldMk cId="720096310" sldId="280"/>
        </pc:sldMkLst>
        <pc:graphicFrameChg chg="mod modGraphic">
          <ac:chgData name="Arielle Ostry" userId="S::aostry@acc.org::e69fe93a-6a83-4405-ba7b-ef9b34159ca6" providerId="AD" clId="Web-{50C70762-E7BE-A964-7DE7-0F53B3B12C63}" dt="2026-01-08T16:31:01.011" v="18" actId="20577"/>
          <ac:graphicFrameMkLst>
            <pc:docMk/>
            <pc:sldMk cId="720096310" sldId="280"/>
            <ac:graphicFrameMk id="6" creationId="{28B35FA0-5FDE-CC65-5E0C-C1FC01BDBB99}"/>
          </ac:graphicFrameMkLst>
        </pc:graphicFrameChg>
      </pc:sldChg>
      <pc:sldChg chg="modSp">
        <pc:chgData name="Arielle Ostry" userId="S::aostry@acc.org::e69fe93a-6a83-4405-ba7b-ef9b34159ca6" providerId="AD" clId="Web-{50C70762-E7BE-A964-7DE7-0F53B3B12C63}" dt="2026-01-08T19:30:37.843" v="83" actId="20577"/>
        <pc:sldMkLst>
          <pc:docMk/>
          <pc:sldMk cId="1475560543" sldId="284"/>
        </pc:sldMkLst>
        <pc:spChg chg="mod">
          <ac:chgData name="Arielle Ostry" userId="S::aostry@acc.org::e69fe93a-6a83-4405-ba7b-ef9b34159ca6" providerId="AD" clId="Web-{50C70762-E7BE-A964-7DE7-0F53B3B12C63}" dt="2026-01-08T19:30:22.953" v="80" actId="20577"/>
          <ac:spMkLst>
            <pc:docMk/>
            <pc:sldMk cId="1475560543" sldId="284"/>
            <ac:spMk id="2" creationId="{DE2B5DDA-1B5D-E78A-6EE5-17F18E47DE93}"/>
          </ac:spMkLst>
        </pc:spChg>
        <pc:spChg chg="mod">
          <ac:chgData name="Arielle Ostry" userId="S::aostry@acc.org::e69fe93a-6a83-4405-ba7b-ef9b34159ca6" providerId="AD" clId="Web-{50C70762-E7BE-A964-7DE7-0F53B3B12C63}" dt="2026-01-08T19:30:37.843" v="83" actId="20577"/>
          <ac:spMkLst>
            <pc:docMk/>
            <pc:sldMk cId="1475560543" sldId="284"/>
            <ac:spMk id="4" creationId="{916E3D9A-56C0-C707-1D4F-E850F8155EA5}"/>
          </ac:spMkLst>
        </pc:spChg>
      </pc:sldChg>
      <pc:sldChg chg="modSp">
        <pc:chgData name="Arielle Ostry" userId="S::aostry@acc.org::e69fe93a-6a83-4405-ba7b-ef9b34159ca6" providerId="AD" clId="Web-{50C70762-E7BE-A964-7DE7-0F53B3B12C63}" dt="2026-01-08T16:38:50.379" v="42" actId="20577"/>
        <pc:sldMkLst>
          <pc:docMk/>
          <pc:sldMk cId="3689659363" sldId="285"/>
        </pc:sldMkLst>
        <pc:spChg chg="mod">
          <ac:chgData name="Arielle Ostry" userId="S::aostry@acc.org::e69fe93a-6a83-4405-ba7b-ef9b34159ca6" providerId="AD" clId="Web-{50C70762-E7BE-A964-7DE7-0F53B3B12C63}" dt="2026-01-08T16:38:50.379" v="42" actId="20577"/>
          <ac:spMkLst>
            <pc:docMk/>
            <pc:sldMk cId="3689659363" sldId="285"/>
            <ac:spMk id="4" creationId="{17AB33DD-CC04-BB8F-5DCC-00006C88919A}"/>
          </ac:spMkLst>
        </pc:spChg>
      </pc:sldChg>
      <pc:sldChg chg="modSp">
        <pc:chgData name="Arielle Ostry" userId="S::aostry@acc.org::e69fe93a-6a83-4405-ba7b-ef9b34159ca6" providerId="AD" clId="Web-{50C70762-E7BE-A964-7DE7-0F53B3B12C63}" dt="2026-01-08T19:25:02.530" v="47" actId="20577"/>
        <pc:sldMkLst>
          <pc:docMk/>
          <pc:sldMk cId="3546330330" sldId="287"/>
        </pc:sldMkLst>
        <pc:spChg chg="mod">
          <ac:chgData name="Arielle Ostry" userId="S::aostry@acc.org::e69fe93a-6a83-4405-ba7b-ef9b34159ca6" providerId="AD" clId="Web-{50C70762-E7BE-A964-7DE7-0F53B3B12C63}" dt="2026-01-08T19:25:02.530" v="47" actId="20577"/>
          <ac:spMkLst>
            <pc:docMk/>
            <pc:sldMk cId="3546330330" sldId="287"/>
            <ac:spMk id="2" creationId="{BFDC8353-628A-EFD7-A5E7-EF86A36E1200}"/>
          </ac:spMkLst>
        </pc:spChg>
      </pc:sldChg>
      <pc:sldChg chg="modSp">
        <pc:chgData name="Arielle Ostry" userId="S::aostry@acc.org::e69fe93a-6a83-4405-ba7b-ef9b34159ca6" providerId="AD" clId="Web-{50C70762-E7BE-A964-7DE7-0F53B3B12C63}" dt="2026-01-08T19:32:39.984" v="99" actId="20577"/>
        <pc:sldMkLst>
          <pc:docMk/>
          <pc:sldMk cId="1009765249" sldId="289"/>
        </pc:sldMkLst>
        <pc:spChg chg="mod">
          <ac:chgData name="Arielle Ostry" userId="S::aostry@acc.org::e69fe93a-6a83-4405-ba7b-ef9b34159ca6" providerId="AD" clId="Web-{50C70762-E7BE-A964-7DE7-0F53B3B12C63}" dt="2026-01-08T19:32:39.984" v="99" actId="20577"/>
          <ac:spMkLst>
            <pc:docMk/>
            <pc:sldMk cId="1009765249" sldId="289"/>
            <ac:spMk id="3" creationId="{A79AA691-943C-3779-DFAC-1348B6B67C80}"/>
          </ac:spMkLst>
        </pc:spChg>
      </pc:sldChg>
      <pc:sldChg chg="modSp">
        <pc:chgData name="Arielle Ostry" userId="S::aostry@acc.org::e69fe93a-6a83-4405-ba7b-ef9b34159ca6" providerId="AD" clId="Web-{50C70762-E7BE-A964-7DE7-0F53B3B12C63}" dt="2026-01-08T16:35:36.519" v="25" actId="20577"/>
        <pc:sldMkLst>
          <pc:docMk/>
          <pc:sldMk cId="3754107252" sldId="290"/>
        </pc:sldMkLst>
        <pc:spChg chg="mod">
          <ac:chgData name="Arielle Ostry" userId="S::aostry@acc.org::e69fe93a-6a83-4405-ba7b-ef9b34159ca6" providerId="AD" clId="Web-{50C70762-E7BE-A964-7DE7-0F53B3B12C63}" dt="2026-01-08T16:35:36.519" v="25" actId="20577"/>
          <ac:spMkLst>
            <pc:docMk/>
            <pc:sldMk cId="3754107252" sldId="290"/>
            <ac:spMk id="2" creationId="{6B542168-58A2-EAD4-2793-E69B73E96AE0}"/>
          </ac:spMkLst>
        </pc:spChg>
      </pc:sldChg>
      <pc:sldChg chg="modSp">
        <pc:chgData name="Arielle Ostry" userId="S::aostry@acc.org::e69fe93a-6a83-4405-ba7b-ef9b34159ca6" providerId="AD" clId="Web-{50C70762-E7BE-A964-7DE7-0F53B3B12C63}" dt="2026-01-08T19:25:12.093" v="48" actId="20577"/>
        <pc:sldMkLst>
          <pc:docMk/>
          <pc:sldMk cId="3166109844" sldId="291"/>
        </pc:sldMkLst>
        <pc:spChg chg="mod">
          <ac:chgData name="Arielle Ostry" userId="S::aostry@acc.org::e69fe93a-6a83-4405-ba7b-ef9b34159ca6" providerId="AD" clId="Web-{50C70762-E7BE-A964-7DE7-0F53B3B12C63}" dt="2026-01-08T19:25:12.093" v="48" actId="20577"/>
          <ac:spMkLst>
            <pc:docMk/>
            <pc:sldMk cId="3166109844" sldId="291"/>
            <ac:spMk id="2" creationId="{AB63BCB7-B45B-8FCA-9858-2C5B4392B455}"/>
          </ac:spMkLst>
        </pc:spChg>
      </pc:sldChg>
    </pc:docChg>
  </pc:docChgLst>
  <pc:docChgLst>
    <pc:chgData name="Henry McCants" userId="ca726b79-d9a5-479c-973a-9bc186104844" providerId="ADAL" clId="{EABA04F2-6919-55DE-8B50-C8F488C32FC4}"/>
    <pc:docChg chg="custSel delSld modSld">
      <pc:chgData name="Henry McCants" userId="ca726b79-d9a5-479c-973a-9bc186104844" providerId="ADAL" clId="{EABA04F2-6919-55DE-8B50-C8F488C32FC4}" dt="2026-01-10T20:08:23.900" v="315" actId="20577"/>
      <pc:docMkLst>
        <pc:docMk/>
      </pc:docMkLst>
      <pc:sldChg chg="modSp mod">
        <pc:chgData name="Henry McCants" userId="ca726b79-d9a5-479c-973a-9bc186104844" providerId="ADAL" clId="{EABA04F2-6919-55DE-8B50-C8F488C32FC4}" dt="2026-01-10T20:08:23.900" v="315" actId="20577"/>
        <pc:sldMkLst>
          <pc:docMk/>
          <pc:sldMk cId="2414320162" sldId="269"/>
        </pc:sldMkLst>
        <pc:spChg chg="mod">
          <ac:chgData name="Henry McCants" userId="ca726b79-d9a5-479c-973a-9bc186104844" providerId="ADAL" clId="{EABA04F2-6919-55DE-8B50-C8F488C32FC4}" dt="2026-01-10T20:08:23.900" v="315" actId="20577"/>
          <ac:spMkLst>
            <pc:docMk/>
            <pc:sldMk cId="2414320162" sldId="269"/>
            <ac:spMk id="2" creationId="{30227B09-52F9-841C-4AF8-F16B9856110F}"/>
          </ac:spMkLst>
        </pc:spChg>
      </pc:sldChg>
      <pc:sldChg chg="modSp mod">
        <pc:chgData name="Henry McCants" userId="ca726b79-d9a5-479c-973a-9bc186104844" providerId="ADAL" clId="{EABA04F2-6919-55DE-8B50-C8F488C32FC4}" dt="2026-01-06T22:24:47.096" v="191" actId="20577"/>
        <pc:sldMkLst>
          <pc:docMk/>
          <pc:sldMk cId="4077161414" sldId="278"/>
        </pc:sldMkLst>
        <pc:spChg chg="mod">
          <ac:chgData name="Henry McCants" userId="ca726b79-d9a5-479c-973a-9bc186104844" providerId="ADAL" clId="{EABA04F2-6919-55DE-8B50-C8F488C32FC4}" dt="2026-01-06T22:22:51.535" v="0" actId="1076"/>
          <ac:spMkLst>
            <pc:docMk/>
            <pc:sldMk cId="4077161414" sldId="278"/>
            <ac:spMk id="2" creationId="{E7F1C8F0-6789-E718-46F7-1772814DE506}"/>
          </ac:spMkLst>
        </pc:spChg>
        <pc:spChg chg="mod">
          <ac:chgData name="Henry McCants" userId="ca726b79-d9a5-479c-973a-9bc186104844" providerId="ADAL" clId="{EABA04F2-6919-55DE-8B50-C8F488C32FC4}" dt="2026-01-06T22:24:47.096" v="191" actId="20577"/>
          <ac:spMkLst>
            <pc:docMk/>
            <pc:sldMk cId="4077161414" sldId="278"/>
            <ac:spMk id="4" creationId="{A1CD2EF2-DBFB-00C8-AE8D-C253C093FF28}"/>
          </ac:spMkLst>
        </pc:spChg>
      </pc:sldChg>
      <pc:sldChg chg="modSp mod">
        <pc:chgData name="Henry McCants" userId="ca726b79-d9a5-479c-973a-9bc186104844" providerId="ADAL" clId="{EABA04F2-6919-55DE-8B50-C8F488C32FC4}" dt="2026-01-07T15:31:02.610" v="225" actId="313"/>
        <pc:sldMkLst>
          <pc:docMk/>
          <pc:sldMk cId="3754107252" sldId="290"/>
        </pc:sldMkLst>
        <pc:spChg chg="mod">
          <ac:chgData name="Henry McCants" userId="ca726b79-d9a5-479c-973a-9bc186104844" providerId="ADAL" clId="{EABA04F2-6919-55DE-8B50-C8F488C32FC4}" dt="2026-01-07T15:31:02.610" v="225" actId="313"/>
          <ac:spMkLst>
            <pc:docMk/>
            <pc:sldMk cId="3754107252" sldId="290"/>
            <ac:spMk id="2" creationId="{6B542168-58A2-EAD4-2793-E69B73E96AE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32A94-7504-4EEE-BBF7-BB7A70514931}"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C0A6B83C-F08F-4D4B-AF5E-C735AC5231A3}">
      <dgm:prSet phldrT="[Text]" custT="1"/>
      <dgm:spPr/>
      <dgm:t>
        <a:bodyPr/>
        <a:lstStyle/>
        <a:p>
          <a:pPr>
            <a:defRPr b="1"/>
          </a:pPr>
          <a:r>
            <a:rPr lang="en-US" sz="2400">
              <a:solidFill>
                <a:srgbClr val="00386B"/>
              </a:solidFill>
              <a:latin typeface="Franklin Gothic Book"/>
              <a:ea typeface="+mn-ea"/>
              <a:cs typeface="+mn-cs"/>
            </a:rPr>
            <a:t>November 2025</a:t>
          </a:r>
        </a:p>
      </dgm:t>
    </dgm:pt>
    <dgm:pt modelId="{58420F22-2A5F-4120-9016-E8EBB92E0988}" type="parTrans" cxnId="{FCC87499-0D80-492F-A881-B587D66383DF}">
      <dgm:prSet/>
      <dgm:spPr/>
      <dgm:t>
        <a:bodyPr/>
        <a:lstStyle/>
        <a:p>
          <a:endParaRPr lang="en-US"/>
        </a:p>
      </dgm:t>
    </dgm:pt>
    <dgm:pt modelId="{DFBB8B31-8901-4537-B98A-F838BD1850CE}" type="sibTrans" cxnId="{FCC87499-0D80-492F-A881-B587D66383DF}">
      <dgm:prSet/>
      <dgm:spPr/>
      <dgm:t>
        <a:bodyPr/>
        <a:lstStyle/>
        <a:p>
          <a:endParaRPr lang="en-US"/>
        </a:p>
      </dgm:t>
    </dgm:pt>
    <dgm:pt modelId="{DF808EDC-0A79-4139-81DB-AD320F4F5963}">
      <dgm:prSet phldrT="[Text]" custT="1"/>
      <dgm:spPr/>
      <dgm:t>
        <a:bodyPr/>
        <a:lstStyle/>
        <a:p>
          <a:r>
            <a:rPr lang="en-US" sz="1600" b="1">
              <a:solidFill>
                <a:srgbClr val="00386B"/>
              </a:solidFill>
              <a:latin typeface="Franklin Gothic Book"/>
              <a:ea typeface="+mn-ea"/>
              <a:cs typeface="+mn-cs"/>
            </a:rPr>
            <a:t>ASM Changes/Finalization</a:t>
          </a:r>
        </a:p>
      </dgm:t>
    </dgm:pt>
    <dgm:pt modelId="{7A793A21-47E8-49D0-B9CA-76367D0D1CFC}" type="parTrans" cxnId="{B62E2B92-6C12-4FCB-8F4C-A37DC7FC171D}">
      <dgm:prSet/>
      <dgm:spPr/>
      <dgm:t>
        <a:bodyPr/>
        <a:lstStyle/>
        <a:p>
          <a:endParaRPr lang="en-US"/>
        </a:p>
      </dgm:t>
    </dgm:pt>
    <dgm:pt modelId="{8F8CB121-B634-4D74-B861-01C204840862}" type="sibTrans" cxnId="{B62E2B92-6C12-4FCB-8F4C-A37DC7FC171D}">
      <dgm:prSet/>
      <dgm:spPr/>
      <dgm:t>
        <a:bodyPr/>
        <a:lstStyle/>
        <a:p>
          <a:endParaRPr lang="en-US"/>
        </a:p>
      </dgm:t>
    </dgm:pt>
    <dgm:pt modelId="{9043B7B8-9D13-44E3-944D-A589CAEC366D}">
      <dgm:prSet phldrT="[Text]" custT="1"/>
      <dgm:spPr/>
      <dgm:t>
        <a:bodyPr/>
        <a:lstStyle/>
        <a:p>
          <a:pPr>
            <a:defRPr b="1"/>
          </a:pPr>
          <a:r>
            <a:rPr lang="en-US" sz="2400">
              <a:solidFill>
                <a:srgbClr val="00386B"/>
              </a:solidFill>
              <a:latin typeface="Franklin Gothic Book"/>
              <a:ea typeface="+mn-ea"/>
              <a:cs typeface="+mn-cs"/>
            </a:rPr>
            <a:t>Early 2026</a:t>
          </a:r>
        </a:p>
      </dgm:t>
    </dgm:pt>
    <dgm:pt modelId="{0EC9D267-3369-4F82-8D39-DA47D8F1891D}" type="parTrans" cxnId="{F8E3CE8C-292E-4A4A-9748-5822FD8F0277}">
      <dgm:prSet/>
      <dgm:spPr/>
      <dgm:t>
        <a:bodyPr/>
        <a:lstStyle/>
        <a:p>
          <a:endParaRPr lang="en-US"/>
        </a:p>
      </dgm:t>
    </dgm:pt>
    <dgm:pt modelId="{1E3DCD29-5BC4-4A2D-8D89-E7F529ED9353}" type="sibTrans" cxnId="{F8E3CE8C-292E-4A4A-9748-5822FD8F0277}">
      <dgm:prSet/>
      <dgm:spPr/>
      <dgm:t>
        <a:bodyPr/>
        <a:lstStyle/>
        <a:p>
          <a:endParaRPr lang="en-US"/>
        </a:p>
      </dgm:t>
    </dgm:pt>
    <dgm:pt modelId="{73FFB396-5A1D-46AA-9420-3395DB495A49}">
      <dgm:prSet phldrT="[Text]" custT="1"/>
      <dgm:spPr/>
      <dgm:t>
        <a:bodyPr/>
        <a:lstStyle/>
        <a:p>
          <a:r>
            <a:rPr lang="en-US" sz="1550" b="1">
              <a:solidFill>
                <a:srgbClr val="00386B"/>
              </a:solidFill>
              <a:latin typeface="Franklin Gothic Book"/>
              <a:ea typeface="+mn-ea"/>
              <a:cs typeface="+mn-cs"/>
            </a:rPr>
            <a:t>Preliminary List of Participants</a:t>
          </a:r>
        </a:p>
      </dgm:t>
    </dgm:pt>
    <dgm:pt modelId="{67318062-F831-4AE3-8F59-71B0E454EDD3}" type="parTrans" cxnId="{68A8B93E-07B0-424E-B424-4E7D305E2AA4}">
      <dgm:prSet/>
      <dgm:spPr/>
      <dgm:t>
        <a:bodyPr/>
        <a:lstStyle/>
        <a:p>
          <a:endParaRPr lang="en-US"/>
        </a:p>
      </dgm:t>
    </dgm:pt>
    <dgm:pt modelId="{0D3C7A05-977A-490C-A799-220853DDBC07}" type="sibTrans" cxnId="{68A8B93E-07B0-424E-B424-4E7D305E2AA4}">
      <dgm:prSet/>
      <dgm:spPr/>
      <dgm:t>
        <a:bodyPr/>
        <a:lstStyle/>
        <a:p>
          <a:endParaRPr lang="en-US"/>
        </a:p>
      </dgm:t>
    </dgm:pt>
    <dgm:pt modelId="{07D02831-5F2B-4526-96CE-EDA2FCC8687B}">
      <dgm:prSet phldrT="[Text]" custT="1"/>
      <dgm:spPr/>
      <dgm:t>
        <a:bodyPr/>
        <a:lstStyle/>
        <a:p>
          <a:r>
            <a:rPr lang="en-US" sz="1550" b="1">
              <a:solidFill>
                <a:srgbClr val="00386B"/>
              </a:solidFill>
              <a:latin typeface="Franklin Gothic Book"/>
              <a:ea typeface="+mn-ea"/>
              <a:cs typeface="+mn-cs"/>
            </a:rPr>
            <a:t>Selected Geographic Areas </a:t>
          </a:r>
        </a:p>
        <a:p>
          <a:r>
            <a:rPr lang="en-US" sz="1550" b="1">
              <a:solidFill>
                <a:srgbClr val="00386B"/>
              </a:solidFill>
              <a:latin typeface="Franklin Gothic Book"/>
              <a:ea typeface="+mn-ea"/>
              <a:cs typeface="+mn-cs"/>
            </a:rPr>
            <a:t>ACC Outreach Begins</a:t>
          </a:r>
        </a:p>
      </dgm:t>
    </dgm:pt>
    <dgm:pt modelId="{0060DD3E-5D7E-42E9-BC18-60186A985C34}" type="parTrans" cxnId="{7D21EB9E-3D00-4FB7-8FC2-0E79055514EE}">
      <dgm:prSet/>
      <dgm:spPr/>
      <dgm:t>
        <a:bodyPr/>
        <a:lstStyle/>
        <a:p>
          <a:endParaRPr lang="en-US"/>
        </a:p>
      </dgm:t>
    </dgm:pt>
    <dgm:pt modelId="{E8667B77-C4E0-4DC1-8B90-8800CFCFC214}" type="sibTrans" cxnId="{7D21EB9E-3D00-4FB7-8FC2-0E79055514EE}">
      <dgm:prSet/>
      <dgm:spPr/>
      <dgm:t>
        <a:bodyPr/>
        <a:lstStyle/>
        <a:p>
          <a:endParaRPr lang="en-US"/>
        </a:p>
      </dgm:t>
    </dgm:pt>
    <dgm:pt modelId="{2CE77F5E-D6A0-4E99-BA43-896196ED1FC0}">
      <dgm:prSet phldrT="[Text]" custT="1"/>
      <dgm:spPr/>
      <dgm:t>
        <a:bodyPr/>
        <a:lstStyle/>
        <a:p>
          <a:pPr>
            <a:defRPr b="1"/>
          </a:pPr>
          <a:r>
            <a:rPr lang="en-US" sz="2400" b="1">
              <a:solidFill>
                <a:srgbClr val="00386B"/>
              </a:solidFill>
              <a:latin typeface="Franklin Gothic Book"/>
              <a:ea typeface="+mn-ea"/>
              <a:cs typeface="+mn-cs"/>
            </a:rPr>
            <a:t>July 2026</a:t>
          </a:r>
        </a:p>
      </dgm:t>
    </dgm:pt>
    <dgm:pt modelId="{003243AE-9496-46EA-8ABC-6E84456F399E}" type="parTrans" cxnId="{28033E6B-71BF-42E1-8EBD-E1B15652404B}">
      <dgm:prSet/>
      <dgm:spPr/>
      <dgm:t>
        <a:bodyPr/>
        <a:lstStyle/>
        <a:p>
          <a:endParaRPr lang="en-US"/>
        </a:p>
      </dgm:t>
    </dgm:pt>
    <dgm:pt modelId="{0DF25486-C4C9-47D3-A9F3-203677819CDE}" type="sibTrans" cxnId="{28033E6B-71BF-42E1-8EBD-E1B15652404B}">
      <dgm:prSet/>
      <dgm:spPr/>
      <dgm:t>
        <a:bodyPr/>
        <a:lstStyle/>
        <a:p>
          <a:endParaRPr lang="en-US"/>
        </a:p>
      </dgm:t>
    </dgm:pt>
    <dgm:pt modelId="{0C51CF80-2482-47AC-8ACF-8598536587B7}">
      <dgm:prSet custT="1"/>
      <dgm:spPr/>
      <dgm:t>
        <a:bodyPr/>
        <a:lstStyle/>
        <a:p>
          <a:r>
            <a:rPr lang="en-US" sz="1600" b="1">
              <a:solidFill>
                <a:srgbClr val="00386B"/>
              </a:solidFill>
              <a:latin typeface="Franklin Gothic Book"/>
              <a:ea typeface="+mn-ea"/>
              <a:cs typeface="+mn-cs"/>
            </a:rPr>
            <a:t>Final Rule Release</a:t>
          </a:r>
        </a:p>
      </dgm:t>
    </dgm:pt>
    <dgm:pt modelId="{5B01B0D6-2854-4718-B739-AD3A57B67AEE}" type="parTrans" cxnId="{533143B1-4E4A-4A07-A1F1-3158FF6CDCB9}">
      <dgm:prSet/>
      <dgm:spPr/>
      <dgm:t>
        <a:bodyPr/>
        <a:lstStyle/>
        <a:p>
          <a:endParaRPr lang="en-US"/>
        </a:p>
      </dgm:t>
    </dgm:pt>
    <dgm:pt modelId="{6D0591EE-695F-4418-B25F-AA0594C87DDF}" type="sibTrans" cxnId="{533143B1-4E4A-4A07-A1F1-3158FF6CDCB9}">
      <dgm:prSet/>
      <dgm:spPr/>
      <dgm:t>
        <a:bodyPr/>
        <a:lstStyle/>
        <a:p>
          <a:endParaRPr lang="en-US"/>
        </a:p>
      </dgm:t>
    </dgm:pt>
    <dgm:pt modelId="{EFF08071-BE07-4004-A0E5-40C0B1902DAE}">
      <dgm:prSet custT="1"/>
      <dgm:spPr/>
      <dgm:t>
        <a:bodyPr/>
        <a:lstStyle/>
        <a:p>
          <a:r>
            <a:rPr lang="en-US" sz="1600" b="1">
              <a:solidFill>
                <a:srgbClr val="00386B"/>
              </a:solidFill>
              <a:latin typeface="Franklin Gothic Book"/>
              <a:ea typeface="+mn-ea"/>
              <a:cs typeface="+mn-cs"/>
            </a:rPr>
            <a:t>Finalized Participants List</a:t>
          </a:r>
        </a:p>
      </dgm:t>
    </dgm:pt>
    <dgm:pt modelId="{CF2F3D81-2D70-45D0-B6DE-77D4E3F82041}" type="parTrans" cxnId="{3AFEFD03-B579-4846-AC4E-814B176AE187}">
      <dgm:prSet/>
      <dgm:spPr/>
      <dgm:t>
        <a:bodyPr/>
        <a:lstStyle/>
        <a:p>
          <a:endParaRPr lang="en-US"/>
        </a:p>
      </dgm:t>
    </dgm:pt>
    <dgm:pt modelId="{242757FA-E6A1-447E-BF76-B4BE8C6EE158}" type="sibTrans" cxnId="{3AFEFD03-B579-4846-AC4E-814B176AE187}">
      <dgm:prSet/>
      <dgm:spPr/>
      <dgm:t>
        <a:bodyPr/>
        <a:lstStyle/>
        <a:p>
          <a:endParaRPr lang="en-US"/>
        </a:p>
      </dgm:t>
    </dgm:pt>
    <dgm:pt modelId="{58016DDE-41AC-4BAA-82FC-391822A72DA5}">
      <dgm:prSet custT="1"/>
      <dgm:spPr/>
      <dgm:t>
        <a:bodyPr/>
        <a:lstStyle/>
        <a:p>
          <a:pPr>
            <a:defRPr b="1"/>
          </a:pPr>
          <a:r>
            <a:rPr lang="en-US" sz="2400">
              <a:solidFill>
                <a:srgbClr val="00386B"/>
              </a:solidFill>
              <a:latin typeface="Franklin Gothic Book"/>
              <a:ea typeface="+mn-ea"/>
              <a:cs typeface="+mn-cs"/>
            </a:rPr>
            <a:t>January 2027</a:t>
          </a:r>
        </a:p>
      </dgm:t>
    </dgm:pt>
    <dgm:pt modelId="{3898A8C8-54C1-4743-AAAF-318B2DBF1E43}" type="parTrans" cxnId="{19E6AEE8-F0A4-46FC-8344-1452CA2841DF}">
      <dgm:prSet/>
      <dgm:spPr/>
      <dgm:t>
        <a:bodyPr/>
        <a:lstStyle/>
        <a:p>
          <a:endParaRPr lang="en-US"/>
        </a:p>
      </dgm:t>
    </dgm:pt>
    <dgm:pt modelId="{70742C0D-3D7E-4C7B-87AB-DB15202DE85E}" type="sibTrans" cxnId="{19E6AEE8-F0A4-46FC-8344-1452CA2841DF}">
      <dgm:prSet/>
      <dgm:spPr/>
      <dgm:t>
        <a:bodyPr/>
        <a:lstStyle/>
        <a:p>
          <a:endParaRPr lang="en-US"/>
        </a:p>
      </dgm:t>
    </dgm:pt>
    <dgm:pt modelId="{B4A7C3F3-06B4-46F9-BD0A-A12162F703A1}">
      <dgm:prSet custT="1"/>
      <dgm:spPr/>
      <dgm:t>
        <a:bodyPr/>
        <a:lstStyle/>
        <a:p>
          <a:r>
            <a:rPr lang="en-US" sz="1600" b="1">
              <a:solidFill>
                <a:srgbClr val="00386B"/>
              </a:solidFill>
              <a:latin typeface="Franklin Gothic Book"/>
              <a:ea typeface="+mn-ea"/>
              <a:cs typeface="+mn-cs"/>
            </a:rPr>
            <a:t>ASM Performance Period Begins</a:t>
          </a:r>
        </a:p>
      </dgm:t>
    </dgm:pt>
    <dgm:pt modelId="{B9A9DF25-2504-40D3-B319-CFBE85349FA0}" type="parTrans" cxnId="{3E50B328-2236-4085-899D-948E1B972BA7}">
      <dgm:prSet/>
      <dgm:spPr/>
      <dgm:t>
        <a:bodyPr/>
        <a:lstStyle/>
        <a:p>
          <a:endParaRPr lang="en-US"/>
        </a:p>
      </dgm:t>
    </dgm:pt>
    <dgm:pt modelId="{B023DC5F-9445-40A0-BAE8-559A8D1246E2}" type="sibTrans" cxnId="{3E50B328-2236-4085-899D-948E1B972BA7}">
      <dgm:prSet/>
      <dgm:spPr/>
      <dgm:t>
        <a:bodyPr/>
        <a:lstStyle/>
        <a:p>
          <a:endParaRPr lang="en-US"/>
        </a:p>
      </dgm:t>
    </dgm:pt>
    <dgm:pt modelId="{9BEF4006-5219-924A-A9C0-8FD4E7B2ED74}">
      <dgm:prSet custT="1"/>
      <dgm:spPr/>
      <dgm:t>
        <a:bodyPr/>
        <a:lstStyle/>
        <a:p>
          <a:pPr>
            <a:defRPr b="1"/>
          </a:pPr>
          <a:r>
            <a:rPr lang="en-US" sz="2400" b="1">
              <a:solidFill>
                <a:srgbClr val="00386B"/>
              </a:solidFill>
              <a:latin typeface="Franklin Gothic Book"/>
              <a:ea typeface="+mn-ea"/>
              <a:cs typeface="+mn-cs"/>
            </a:rPr>
            <a:t>January 2029</a:t>
          </a:r>
        </a:p>
      </dgm:t>
    </dgm:pt>
    <dgm:pt modelId="{97F05D90-F65C-514A-B56E-02620FC1E0B4}" type="parTrans" cxnId="{D36877CE-34FB-7F47-A8F1-DCA5D292743C}">
      <dgm:prSet/>
      <dgm:spPr/>
      <dgm:t>
        <a:bodyPr/>
        <a:lstStyle/>
        <a:p>
          <a:endParaRPr lang="en-US"/>
        </a:p>
      </dgm:t>
    </dgm:pt>
    <dgm:pt modelId="{A9D67896-79B4-A449-9753-12EB1C667591}" type="sibTrans" cxnId="{D36877CE-34FB-7F47-A8F1-DCA5D292743C}">
      <dgm:prSet/>
      <dgm:spPr/>
      <dgm:t>
        <a:bodyPr/>
        <a:lstStyle/>
        <a:p>
          <a:endParaRPr lang="en-US"/>
        </a:p>
      </dgm:t>
    </dgm:pt>
    <dgm:pt modelId="{729EC70E-BC7F-1241-9D56-95BAB5A19329}">
      <dgm:prSet custT="1"/>
      <dgm:spPr/>
      <dgm:t>
        <a:bodyPr/>
        <a:lstStyle/>
        <a:p>
          <a:r>
            <a:rPr lang="en-US" sz="1600" b="1">
              <a:solidFill>
                <a:srgbClr val="00386B"/>
              </a:solidFill>
              <a:latin typeface="Franklin Gothic Book"/>
              <a:ea typeface="+mn-ea"/>
              <a:cs typeface="+mn-cs"/>
            </a:rPr>
            <a:t>Payment Adjustment Begins</a:t>
          </a:r>
        </a:p>
      </dgm:t>
    </dgm:pt>
    <dgm:pt modelId="{E63F622A-805D-F444-A896-7C0E4F5D6F8E}" type="parTrans" cxnId="{43F42709-949E-3448-AA64-2B01C9601A01}">
      <dgm:prSet/>
      <dgm:spPr/>
      <dgm:t>
        <a:bodyPr/>
        <a:lstStyle/>
        <a:p>
          <a:endParaRPr lang="en-US"/>
        </a:p>
      </dgm:t>
    </dgm:pt>
    <dgm:pt modelId="{B726ADFE-2B2D-4248-8F93-45EFD3CB3164}" type="sibTrans" cxnId="{43F42709-949E-3448-AA64-2B01C9601A01}">
      <dgm:prSet/>
      <dgm:spPr/>
      <dgm:t>
        <a:bodyPr/>
        <a:lstStyle/>
        <a:p>
          <a:endParaRPr lang="en-US"/>
        </a:p>
      </dgm:t>
    </dgm:pt>
    <dgm:pt modelId="{92DD4157-9261-4CC8-ABD7-77110CC93521}" type="pres">
      <dgm:prSet presAssocID="{50932A94-7504-4EEE-BBF7-BB7A70514931}" presName="root" presStyleCnt="0">
        <dgm:presLayoutVars>
          <dgm:chMax/>
          <dgm:chPref/>
          <dgm:animLvl val="lvl"/>
        </dgm:presLayoutVars>
      </dgm:prSet>
      <dgm:spPr/>
    </dgm:pt>
    <dgm:pt modelId="{92089A60-5B1A-4500-A648-58E075D1807D}" type="pres">
      <dgm:prSet presAssocID="{50932A94-7504-4EEE-BBF7-BB7A7051493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5A5F93A2-AE87-4F61-B5CA-1E8E7B1681A4}" type="pres">
      <dgm:prSet presAssocID="{50932A94-7504-4EEE-BBF7-BB7A70514931}" presName="nodes" presStyleCnt="0">
        <dgm:presLayoutVars>
          <dgm:chMax/>
          <dgm:chPref/>
          <dgm:animLvl val="lvl"/>
        </dgm:presLayoutVars>
      </dgm:prSet>
      <dgm:spPr/>
    </dgm:pt>
    <dgm:pt modelId="{3DB9D704-0BEA-452C-B752-B93FA5FD151C}" type="pres">
      <dgm:prSet presAssocID="{C0A6B83C-F08F-4D4B-AF5E-C735AC5231A3}" presName="composite" presStyleCnt="0"/>
      <dgm:spPr/>
    </dgm:pt>
    <dgm:pt modelId="{CB4C52D8-B397-4C37-9DEB-E3790844D63D}" type="pres">
      <dgm:prSet presAssocID="{C0A6B83C-F08F-4D4B-AF5E-C735AC5231A3}"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8A54905-101A-4D3A-87C7-7B70D6232922}" type="pres">
      <dgm:prSet presAssocID="{C0A6B83C-F08F-4D4B-AF5E-C735AC5231A3}" presName="DropPinPlaceHolder" presStyleCnt="0"/>
      <dgm:spPr/>
    </dgm:pt>
    <dgm:pt modelId="{0BE05557-8CC7-49B9-9FBC-3A36545F862E}" type="pres">
      <dgm:prSet presAssocID="{C0A6B83C-F08F-4D4B-AF5E-C735AC5231A3}" presName="DropPin" presStyleLbl="alignNode1" presStyleIdx="0" presStyleCnt="5"/>
      <dgm:spPr/>
    </dgm:pt>
    <dgm:pt modelId="{07BD5602-A1BA-4694-B1B0-31AEDBC50F4B}" type="pres">
      <dgm:prSet presAssocID="{C0A6B83C-F08F-4D4B-AF5E-C735AC5231A3}"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9971B060-D763-49C0-A061-A2E7A47B3BDC}" type="pres">
      <dgm:prSet presAssocID="{C0A6B83C-F08F-4D4B-AF5E-C735AC5231A3}" presName="L2TextContainer" presStyleLbl="revTx" presStyleIdx="0" presStyleCnt="10">
        <dgm:presLayoutVars>
          <dgm:bulletEnabled val="1"/>
        </dgm:presLayoutVars>
      </dgm:prSet>
      <dgm:spPr/>
    </dgm:pt>
    <dgm:pt modelId="{71D60C90-45C0-419B-A317-67C27C9F7DD1}" type="pres">
      <dgm:prSet presAssocID="{C0A6B83C-F08F-4D4B-AF5E-C735AC5231A3}" presName="L1TextContainer" presStyleLbl="revTx" presStyleIdx="1" presStyleCnt="10">
        <dgm:presLayoutVars>
          <dgm:chMax val="1"/>
          <dgm:chPref val="1"/>
          <dgm:bulletEnabled val="1"/>
        </dgm:presLayoutVars>
      </dgm:prSet>
      <dgm:spPr/>
    </dgm:pt>
    <dgm:pt modelId="{2D83C26D-B05A-47F3-A1C1-17D8A9B77006}" type="pres">
      <dgm:prSet presAssocID="{C0A6B83C-F08F-4D4B-AF5E-C735AC5231A3}"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4DE23CFA-8AE4-4129-BB15-B78CE2AF3187}" type="pres">
      <dgm:prSet presAssocID="{C0A6B83C-F08F-4D4B-AF5E-C735AC5231A3}" presName="EmptyPlaceHolder" presStyleCnt="0"/>
      <dgm:spPr/>
    </dgm:pt>
    <dgm:pt modelId="{428AFB2E-1AFB-488E-BEF2-33039F99E319}" type="pres">
      <dgm:prSet presAssocID="{DFBB8B31-8901-4537-B98A-F838BD1850CE}" presName="spaceBetweenRectangles" presStyleCnt="0"/>
      <dgm:spPr/>
    </dgm:pt>
    <dgm:pt modelId="{D20C1CE2-7684-40FB-88B2-6E3B50DC374E}" type="pres">
      <dgm:prSet presAssocID="{9043B7B8-9D13-44E3-944D-A589CAEC366D}" presName="composite" presStyleCnt="0"/>
      <dgm:spPr/>
    </dgm:pt>
    <dgm:pt modelId="{37CB5676-3422-4686-A329-857C3C22BE68}" type="pres">
      <dgm:prSet presAssocID="{9043B7B8-9D13-44E3-944D-A589CAEC366D}"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2707C4B-572E-44F6-80A9-2D6982565F0E}" type="pres">
      <dgm:prSet presAssocID="{9043B7B8-9D13-44E3-944D-A589CAEC366D}" presName="DropPinPlaceHolder" presStyleCnt="0"/>
      <dgm:spPr/>
    </dgm:pt>
    <dgm:pt modelId="{DF52FF17-1019-467B-ACB8-24F9A623B0DC}" type="pres">
      <dgm:prSet presAssocID="{9043B7B8-9D13-44E3-944D-A589CAEC366D}" presName="DropPin" presStyleLbl="alignNode1" presStyleIdx="1" presStyleCnt="5"/>
      <dgm:spPr/>
    </dgm:pt>
    <dgm:pt modelId="{025DB0DB-3F21-4365-B5F8-97D47F376949}" type="pres">
      <dgm:prSet presAssocID="{9043B7B8-9D13-44E3-944D-A589CAEC366D}"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2365540B-8BA1-4FAE-893E-EB5F1505ACEE}" type="pres">
      <dgm:prSet presAssocID="{9043B7B8-9D13-44E3-944D-A589CAEC366D}" presName="L2TextContainer" presStyleLbl="revTx" presStyleIdx="2" presStyleCnt="10">
        <dgm:presLayoutVars>
          <dgm:bulletEnabled val="1"/>
        </dgm:presLayoutVars>
      </dgm:prSet>
      <dgm:spPr/>
    </dgm:pt>
    <dgm:pt modelId="{DCE2AE88-C4DC-46ED-A652-4BDD8FDBE94A}" type="pres">
      <dgm:prSet presAssocID="{9043B7B8-9D13-44E3-944D-A589CAEC366D}" presName="L1TextContainer" presStyleLbl="revTx" presStyleIdx="3" presStyleCnt="10" custLinFactNeighborX="454" custLinFactNeighborY="33150">
        <dgm:presLayoutVars>
          <dgm:chMax val="1"/>
          <dgm:chPref val="1"/>
          <dgm:bulletEnabled val="1"/>
        </dgm:presLayoutVars>
      </dgm:prSet>
      <dgm:spPr/>
    </dgm:pt>
    <dgm:pt modelId="{28835454-6126-462E-989A-453F23849D2B}" type="pres">
      <dgm:prSet presAssocID="{9043B7B8-9D13-44E3-944D-A589CAEC366D}"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4993BCAC-EFEB-42F4-938A-36ADE5A0AE86}" type="pres">
      <dgm:prSet presAssocID="{9043B7B8-9D13-44E3-944D-A589CAEC366D}" presName="EmptyPlaceHolder" presStyleCnt="0"/>
      <dgm:spPr/>
    </dgm:pt>
    <dgm:pt modelId="{8C0E8B5E-800F-4906-8256-1CBC08AA988D}" type="pres">
      <dgm:prSet presAssocID="{1E3DCD29-5BC4-4A2D-8D89-E7F529ED9353}" presName="spaceBetweenRectangles" presStyleCnt="0"/>
      <dgm:spPr/>
    </dgm:pt>
    <dgm:pt modelId="{C794AAFC-8964-4737-BF58-EE9F7C842731}" type="pres">
      <dgm:prSet presAssocID="{2CE77F5E-D6A0-4E99-BA43-896196ED1FC0}" presName="composite" presStyleCnt="0"/>
      <dgm:spPr/>
    </dgm:pt>
    <dgm:pt modelId="{716829DA-2328-42C2-B5C7-559EE3AA0E06}" type="pres">
      <dgm:prSet presAssocID="{2CE77F5E-D6A0-4E99-BA43-896196ED1FC0}"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B77B149-2998-4ABD-913B-FA0363E212D4}" type="pres">
      <dgm:prSet presAssocID="{2CE77F5E-D6A0-4E99-BA43-896196ED1FC0}" presName="DropPinPlaceHolder" presStyleCnt="0"/>
      <dgm:spPr/>
    </dgm:pt>
    <dgm:pt modelId="{62DF9C9B-C537-42DD-87AC-5A33AFFAEA98}" type="pres">
      <dgm:prSet presAssocID="{2CE77F5E-D6A0-4E99-BA43-896196ED1FC0}" presName="DropPin" presStyleLbl="alignNode1" presStyleIdx="2" presStyleCnt="5"/>
      <dgm:spPr/>
    </dgm:pt>
    <dgm:pt modelId="{7B137E1A-E982-4DFB-BD77-E81AB27A4564}" type="pres">
      <dgm:prSet presAssocID="{2CE77F5E-D6A0-4E99-BA43-896196ED1FC0}"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63E78BBD-715A-443C-866F-30B7A55CC8BE}" type="pres">
      <dgm:prSet presAssocID="{2CE77F5E-D6A0-4E99-BA43-896196ED1FC0}" presName="L2TextContainer" presStyleLbl="revTx" presStyleIdx="4" presStyleCnt="10">
        <dgm:presLayoutVars>
          <dgm:bulletEnabled val="1"/>
        </dgm:presLayoutVars>
      </dgm:prSet>
      <dgm:spPr/>
    </dgm:pt>
    <dgm:pt modelId="{B868FD38-38E8-4B39-8F45-06DBAEFF1013}" type="pres">
      <dgm:prSet presAssocID="{2CE77F5E-D6A0-4E99-BA43-896196ED1FC0}" presName="L1TextContainer" presStyleLbl="revTx" presStyleIdx="5" presStyleCnt="10">
        <dgm:presLayoutVars>
          <dgm:chMax val="1"/>
          <dgm:chPref val="1"/>
          <dgm:bulletEnabled val="1"/>
        </dgm:presLayoutVars>
      </dgm:prSet>
      <dgm:spPr/>
    </dgm:pt>
    <dgm:pt modelId="{67FFD668-8318-4819-9B5D-424F3381E7A5}" type="pres">
      <dgm:prSet presAssocID="{2CE77F5E-D6A0-4E99-BA43-896196ED1FC0}"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9C2CA31B-0DEC-4451-AD55-A3B19FDC3459}" type="pres">
      <dgm:prSet presAssocID="{2CE77F5E-D6A0-4E99-BA43-896196ED1FC0}" presName="EmptyPlaceHolder" presStyleCnt="0"/>
      <dgm:spPr/>
    </dgm:pt>
    <dgm:pt modelId="{A04037CD-F562-477A-8BC5-7F8ED783671B}" type="pres">
      <dgm:prSet presAssocID="{0DF25486-C4C9-47D3-A9F3-203677819CDE}" presName="spaceBetweenRectangles" presStyleCnt="0"/>
      <dgm:spPr/>
    </dgm:pt>
    <dgm:pt modelId="{BC7C9C0C-0DC8-4299-94C5-5583DF5FCE78}" type="pres">
      <dgm:prSet presAssocID="{58016DDE-41AC-4BAA-82FC-391822A72DA5}" presName="composite" presStyleCnt="0"/>
      <dgm:spPr/>
    </dgm:pt>
    <dgm:pt modelId="{3E556627-16AD-4F38-81F6-847F399E807F}" type="pres">
      <dgm:prSet presAssocID="{58016DDE-41AC-4BAA-82FC-391822A72DA5}"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86D4949-66D5-4480-8143-A23E37CD33EC}" type="pres">
      <dgm:prSet presAssocID="{58016DDE-41AC-4BAA-82FC-391822A72DA5}" presName="DropPinPlaceHolder" presStyleCnt="0"/>
      <dgm:spPr/>
    </dgm:pt>
    <dgm:pt modelId="{D9CC1879-2537-4008-BE9F-D2B00A045163}" type="pres">
      <dgm:prSet presAssocID="{58016DDE-41AC-4BAA-82FC-391822A72DA5}" presName="DropPin" presStyleLbl="alignNode1" presStyleIdx="3" presStyleCnt="5"/>
      <dgm:spPr/>
    </dgm:pt>
    <dgm:pt modelId="{EF30C1D5-3539-483E-81E4-8EA68537128D}" type="pres">
      <dgm:prSet presAssocID="{58016DDE-41AC-4BAA-82FC-391822A72DA5}"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CF181334-225E-432A-8A40-3FBCE29E8179}" type="pres">
      <dgm:prSet presAssocID="{58016DDE-41AC-4BAA-82FC-391822A72DA5}" presName="L2TextContainer" presStyleLbl="revTx" presStyleIdx="6" presStyleCnt="10">
        <dgm:presLayoutVars>
          <dgm:bulletEnabled val="1"/>
        </dgm:presLayoutVars>
      </dgm:prSet>
      <dgm:spPr/>
    </dgm:pt>
    <dgm:pt modelId="{1DB4CDFA-C840-4D26-A24B-3C8C528D8CF1}" type="pres">
      <dgm:prSet presAssocID="{58016DDE-41AC-4BAA-82FC-391822A72DA5}" presName="L1TextContainer" presStyleLbl="revTx" presStyleIdx="7" presStyleCnt="10">
        <dgm:presLayoutVars>
          <dgm:chMax val="1"/>
          <dgm:chPref val="1"/>
          <dgm:bulletEnabled val="1"/>
        </dgm:presLayoutVars>
      </dgm:prSet>
      <dgm:spPr/>
    </dgm:pt>
    <dgm:pt modelId="{3CBE39ED-84F4-4559-BF9A-4986DA19C024}" type="pres">
      <dgm:prSet presAssocID="{58016DDE-41AC-4BAA-82FC-391822A72DA5}"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0D32DF57-1A2E-41EF-A39D-58CF59B4DDFF}" type="pres">
      <dgm:prSet presAssocID="{58016DDE-41AC-4BAA-82FC-391822A72DA5}" presName="EmptyPlaceHolder" presStyleCnt="0"/>
      <dgm:spPr/>
    </dgm:pt>
    <dgm:pt modelId="{1A286303-628D-6E49-BDF5-C8D309E4A4B2}" type="pres">
      <dgm:prSet presAssocID="{70742C0D-3D7E-4C7B-87AB-DB15202DE85E}" presName="spaceBetweenRectangles" presStyleCnt="0"/>
      <dgm:spPr/>
    </dgm:pt>
    <dgm:pt modelId="{272F718B-26D3-9E4F-9FA2-D76FFC0E4508}" type="pres">
      <dgm:prSet presAssocID="{9BEF4006-5219-924A-A9C0-8FD4E7B2ED74}" presName="composite" presStyleCnt="0"/>
      <dgm:spPr/>
    </dgm:pt>
    <dgm:pt modelId="{66AA938E-CAAA-DB47-9136-29AD49BD9D4A}" type="pres">
      <dgm:prSet presAssocID="{9BEF4006-5219-924A-A9C0-8FD4E7B2ED74}"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F78448E-17EE-A748-A544-457D75D34E38}" type="pres">
      <dgm:prSet presAssocID="{9BEF4006-5219-924A-A9C0-8FD4E7B2ED74}" presName="DropPinPlaceHolder" presStyleCnt="0"/>
      <dgm:spPr/>
    </dgm:pt>
    <dgm:pt modelId="{8A47A3FA-3171-5940-B58F-D54884098F44}" type="pres">
      <dgm:prSet presAssocID="{9BEF4006-5219-924A-A9C0-8FD4E7B2ED74}" presName="DropPin" presStyleLbl="alignNode1" presStyleIdx="4" presStyleCnt="5"/>
      <dgm:spPr/>
    </dgm:pt>
    <dgm:pt modelId="{C955464A-AB43-5E45-B3B4-1FB26969F871}" type="pres">
      <dgm:prSet presAssocID="{9BEF4006-5219-924A-A9C0-8FD4E7B2ED74}"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33EF5756-28C7-2D4D-9153-1AB086D11E2C}" type="pres">
      <dgm:prSet presAssocID="{9BEF4006-5219-924A-A9C0-8FD4E7B2ED74}" presName="L2TextContainer" presStyleLbl="revTx" presStyleIdx="8" presStyleCnt="10">
        <dgm:presLayoutVars>
          <dgm:bulletEnabled val="1"/>
        </dgm:presLayoutVars>
      </dgm:prSet>
      <dgm:spPr/>
    </dgm:pt>
    <dgm:pt modelId="{8E490CA9-1136-7345-AA35-432BCA8B5B68}" type="pres">
      <dgm:prSet presAssocID="{9BEF4006-5219-924A-A9C0-8FD4E7B2ED74}" presName="L1TextContainer" presStyleLbl="revTx" presStyleIdx="9" presStyleCnt="10">
        <dgm:presLayoutVars>
          <dgm:chMax val="1"/>
          <dgm:chPref val="1"/>
          <dgm:bulletEnabled val="1"/>
        </dgm:presLayoutVars>
      </dgm:prSet>
      <dgm:spPr/>
    </dgm:pt>
    <dgm:pt modelId="{BD2CBBFD-6412-FE42-BAFF-B4C2B46778DA}" type="pres">
      <dgm:prSet presAssocID="{9BEF4006-5219-924A-A9C0-8FD4E7B2ED74}"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C3BB591B-3961-CA4B-9DC2-25FDE500B811}" type="pres">
      <dgm:prSet presAssocID="{9BEF4006-5219-924A-A9C0-8FD4E7B2ED74}" presName="EmptyPlaceHolder" presStyleCnt="0"/>
      <dgm:spPr/>
    </dgm:pt>
  </dgm:ptLst>
  <dgm:cxnLst>
    <dgm:cxn modelId="{3AFEFD03-B579-4846-AC4E-814B176AE187}" srcId="{2CE77F5E-D6A0-4E99-BA43-896196ED1FC0}" destId="{EFF08071-BE07-4004-A0E5-40C0B1902DAE}" srcOrd="0" destOrd="0" parTransId="{CF2F3D81-2D70-45D0-B6DE-77D4E3F82041}" sibTransId="{242757FA-E6A1-447E-BF76-B4BE8C6EE158}"/>
    <dgm:cxn modelId="{43F42709-949E-3448-AA64-2B01C9601A01}" srcId="{9BEF4006-5219-924A-A9C0-8FD4E7B2ED74}" destId="{729EC70E-BC7F-1241-9D56-95BAB5A19329}" srcOrd="0" destOrd="0" parTransId="{E63F622A-805D-F444-A896-7C0E4F5D6F8E}" sibTransId="{B726ADFE-2B2D-4248-8F93-45EFD3CB3164}"/>
    <dgm:cxn modelId="{68C1901B-C436-9F43-B6EE-453EB0476E03}" type="presOf" srcId="{2CE77F5E-D6A0-4E99-BA43-896196ED1FC0}" destId="{B868FD38-38E8-4B39-8F45-06DBAEFF1013}" srcOrd="0" destOrd="0" presId="urn:microsoft.com/office/officeart/2017/3/layout/DropPinTimeline"/>
    <dgm:cxn modelId="{F725C523-9960-314F-9FE8-8C3B1354EF6F}" type="presOf" srcId="{73FFB396-5A1D-46AA-9420-3395DB495A49}" destId="{2365540B-8BA1-4FAE-893E-EB5F1505ACEE}" srcOrd="0" destOrd="0" presId="urn:microsoft.com/office/officeart/2017/3/layout/DropPinTimeline"/>
    <dgm:cxn modelId="{D8BA5624-6DB8-D842-BC44-0B3513D327B9}" type="presOf" srcId="{DF808EDC-0A79-4139-81DB-AD320F4F5963}" destId="{9971B060-D763-49C0-A061-A2E7A47B3BDC}" srcOrd="0" destOrd="1" presId="urn:microsoft.com/office/officeart/2017/3/layout/DropPinTimeline"/>
    <dgm:cxn modelId="{BBC02526-77E5-AA4C-867A-E603288DCB0D}" type="presOf" srcId="{07D02831-5F2B-4526-96CE-EDA2FCC8687B}" destId="{2365540B-8BA1-4FAE-893E-EB5F1505ACEE}" srcOrd="0" destOrd="1" presId="urn:microsoft.com/office/officeart/2017/3/layout/DropPinTimeline"/>
    <dgm:cxn modelId="{3E50B328-2236-4085-899D-948E1B972BA7}" srcId="{58016DDE-41AC-4BAA-82FC-391822A72DA5}" destId="{B4A7C3F3-06B4-46F9-BD0A-A12162F703A1}" srcOrd="0" destOrd="0" parTransId="{B9A9DF25-2504-40D3-B319-CFBE85349FA0}" sibTransId="{B023DC5F-9445-40A0-BAE8-559A8D1246E2}"/>
    <dgm:cxn modelId="{57914E3C-55F6-074E-B5A5-DDC9F2B3EDCC}" type="presOf" srcId="{0C51CF80-2482-47AC-8ACF-8598536587B7}" destId="{9971B060-D763-49C0-A061-A2E7A47B3BDC}" srcOrd="0" destOrd="0" presId="urn:microsoft.com/office/officeart/2017/3/layout/DropPinTimeline"/>
    <dgm:cxn modelId="{68A8B93E-07B0-424E-B424-4E7D305E2AA4}" srcId="{9043B7B8-9D13-44E3-944D-A589CAEC366D}" destId="{73FFB396-5A1D-46AA-9420-3395DB495A49}" srcOrd="0" destOrd="0" parTransId="{67318062-F831-4AE3-8F59-71B0E454EDD3}" sibTransId="{0D3C7A05-977A-490C-A799-220853DDBC07}"/>
    <dgm:cxn modelId="{0A3D4F41-9AC9-427B-80CF-7152AB9D0C25}" type="presOf" srcId="{50932A94-7504-4EEE-BBF7-BB7A70514931}" destId="{92DD4157-9261-4CC8-ABD7-77110CC93521}" srcOrd="0" destOrd="0" presId="urn:microsoft.com/office/officeart/2017/3/layout/DropPinTimeline"/>
    <dgm:cxn modelId="{28033E6B-71BF-42E1-8EBD-E1B15652404B}" srcId="{50932A94-7504-4EEE-BBF7-BB7A70514931}" destId="{2CE77F5E-D6A0-4E99-BA43-896196ED1FC0}" srcOrd="2" destOrd="0" parTransId="{003243AE-9496-46EA-8ABC-6E84456F399E}" sibTransId="{0DF25486-C4C9-47D3-A9F3-203677819CDE}"/>
    <dgm:cxn modelId="{F8E3CE8C-292E-4A4A-9748-5822FD8F0277}" srcId="{50932A94-7504-4EEE-BBF7-BB7A70514931}" destId="{9043B7B8-9D13-44E3-944D-A589CAEC366D}" srcOrd="1" destOrd="0" parTransId="{0EC9D267-3369-4F82-8D39-DA47D8F1891D}" sibTransId="{1E3DCD29-5BC4-4A2D-8D89-E7F529ED9353}"/>
    <dgm:cxn modelId="{B62E2B92-6C12-4FCB-8F4C-A37DC7FC171D}" srcId="{C0A6B83C-F08F-4D4B-AF5E-C735AC5231A3}" destId="{DF808EDC-0A79-4139-81DB-AD320F4F5963}" srcOrd="1" destOrd="0" parTransId="{7A793A21-47E8-49D0-B9CA-76367D0D1CFC}" sibTransId="{8F8CB121-B634-4D74-B861-01C204840862}"/>
    <dgm:cxn modelId="{04CBF097-43C9-684F-8486-B241C7FA4BD3}" type="presOf" srcId="{C0A6B83C-F08F-4D4B-AF5E-C735AC5231A3}" destId="{71D60C90-45C0-419B-A317-67C27C9F7DD1}" srcOrd="0" destOrd="0" presId="urn:microsoft.com/office/officeart/2017/3/layout/DropPinTimeline"/>
    <dgm:cxn modelId="{FCC87499-0D80-492F-A881-B587D66383DF}" srcId="{50932A94-7504-4EEE-BBF7-BB7A70514931}" destId="{C0A6B83C-F08F-4D4B-AF5E-C735AC5231A3}" srcOrd="0" destOrd="0" parTransId="{58420F22-2A5F-4120-9016-E8EBB92E0988}" sibTransId="{DFBB8B31-8901-4537-B98A-F838BD1850CE}"/>
    <dgm:cxn modelId="{7D21EB9E-3D00-4FB7-8FC2-0E79055514EE}" srcId="{9043B7B8-9D13-44E3-944D-A589CAEC366D}" destId="{07D02831-5F2B-4526-96CE-EDA2FCC8687B}" srcOrd="1" destOrd="0" parTransId="{0060DD3E-5D7E-42E9-BC18-60186A985C34}" sibTransId="{E8667B77-C4E0-4DC1-8B90-8800CFCFC214}"/>
    <dgm:cxn modelId="{533143B1-4E4A-4A07-A1F1-3158FF6CDCB9}" srcId="{C0A6B83C-F08F-4D4B-AF5E-C735AC5231A3}" destId="{0C51CF80-2482-47AC-8ACF-8598536587B7}" srcOrd="0" destOrd="0" parTransId="{5B01B0D6-2854-4718-B739-AD3A57B67AEE}" sibTransId="{6D0591EE-695F-4418-B25F-AA0594C87DDF}"/>
    <dgm:cxn modelId="{D522A4B9-0E47-D446-BB42-3A8E0D5F55A9}" type="presOf" srcId="{EFF08071-BE07-4004-A0E5-40C0B1902DAE}" destId="{63E78BBD-715A-443C-866F-30B7A55CC8BE}" srcOrd="0" destOrd="0" presId="urn:microsoft.com/office/officeart/2017/3/layout/DropPinTimeline"/>
    <dgm:cxn modelId="{D563CBBB-D455-FA4F-8719-682B29544A3C}" type="presOf" srcId="{729EC70E-BC7F-1241-9D56-95BAB5A19329}" destId="{33EF5756-28C7-2D4D-9153-1AB086D11E2C}" srcOrd="0" destOrd="0" presId="urn:microsoft.com/office/officeart/2017/3/layout/DropPinTimeline"/>
    <dgm:cxn modelId="{A31D60BC-8900-AA41-B187-8421279D2296}" type="presOf" srcId="{B4A7C3F3-06B4-46F9-BD0A-A12162F703A1}" destId="{CF181334-225E-432A-8A40-3FBCE29E8179}" srcOrd="0" destOrd="0" presId="urn:microsoft.com/office/officeart/2017/3/layout/DropPinTimeline"/>
    <dgm:cxn modelId="{D36877CE-34FB-7F47-A8F1-DCA5D292743C}" srcId="{50932A94-7504-4EEE-BBF7-BB7A70514931}" destId="{9BEF4006-5219-924A-A9C0-8FD4E7B2ED74}" srcOrd="4" destOrd="0" parTransId="{97F05D90-F65C-514A-B56E-02620FC1E0B4}" sibTransId="{A9D67896-79B4-A449-9753-12EB1C667591}"/>
    <dgm:cxn modelId="{62B194D1-6EF8-FF4B-987C-51E1FBE43D36}" type="presOf" srcId="{9043B7B8-9D13-44E3-944D-A589CAEC366D}" destId="{DCE2AE88-C4DC-46ED-A652-4BDD8FDBE94A}" srcOrd="0" destOrd="0" presId="urn:microsoft.com/office/officeart/2017/3/layout/DropPinTimeline"/>
    <dgm:cxn modelId="{712948DD-94D6-9A43-8501-E285D3962632}" type="presOf" srcId="{58016DDE-41AC-4BAA-82FC-391822A72DA5}" destId="{1DB4CDFA-C840-4D26-A24B-3C8C528D8CF1}" srcOrd="0" destOrd="0" presId="urn:microsoft.com/office/officeart/2017/3/layout/DropPinTimeline"/>
    <dgm:cxn modelId="{19E6AEE8-F0A4-46FC-8344-1452CA2841DF}" srcId="{50932A94-7504-4EEE-BBF7-BB7A70514931}" destId="{58016DDE-41AC-4BAA-82FC-391822A72DA5}" srcOrd="3" destOrd="0" parTransId="{3898A8C8-54C1-4743-AAAF-318B2DBF1E43}" sibTransId="{70742C0D-3D7E-4C7B-87AB-DB15202DE85E}"/>
    <dgm:cxn modelId="{0A7576FA-DF08-B840-BB35-E3F06447715B}" type="presOf" srcId="{9BEF4006-5219-924A-A9C0-8FD4E7B2ED74}" destId="{8E490CA9-1136-7345-AA35-432BCA8B5B68}" srcOrd="0" destOrd="0" presId="urn:microsoft.com/office/officeart/2017/3/layout/DropPinTimeline"/>
    <dgm:cxn modelId="{77DC376C-6217-1A4A-929F-1E11FC290AE2}" type="presParOf" srcId="{92DD4157-9261-4CC8-ABD7-77110CC93521}" destId="{92089A60-5B1A-4500-A648-58E075D1807D}" srcOrd="0" destOrd="0" presId="urn:microsoft.com/office/officeart/2017/3/layout/DropPinTimeline"/>
    <dgm:cxn modelId="{0991D958-8AFD-D74B-BDC3-C3C4CC2307D5}" type="presParOf" srcId="{92DD4157-9261-4CC8-ABD7-77110CC93521}" destId="{5A5F93A2-AE87-4F61-B5CA-1E8E7B1681A4}" srcOrd="1" destOrd="0" presId="urn:microsoft.com/office/officeart/2017/3/layout/DropPinTimeline"/>
    <dgm:cxn modelId="{B74296CA-6718-A644-B92F-46A5717E8C84}" type="presParOf" srcId="{5A5F93A2-AE87-4F61-B5CA-1E8E7B1681A4}" destId="{3DB9D704-0BEA-452C-B752-B93FA5FD151C}" srcOrd="0" destOrd="0" presId="urn:microsoft.com/office/officeart/2017/3/layout/DropPinTimeline"/>
    <dgm:cxn modelId="{09465BF3-3549-BA40-B59C-9B42C0B6A0B4}" type="presParOf" srcId="{3DB9D704-0BEA-452C-B752-B93FA5FD151C}" destId="{CB4C52D8-B397-4C37-9DEB-E3790844D63D}" srcOrd="0" destOrd="0" presId="urn:microsoft.com/office/officeart/2017/3/layout/DropPinTimeline"/>
    <dgm:cxn modelId="{6B3FA986-BCD2-BC4C-A8C3-A5AAE99554C5}" type="presParOf" srcId="{3DB9D704-0BEA-452C-B752-B93FA5FD151C}" destId="{F8A54905-101A-4D3A-87C7-7B70D6232922}" srcOrd="1" destOrd="0" presId="urn:microsoft.com/office/officeart/2017/3/layout/DropPinTimeline"/>
    <dgm:cxn modelId="{91D4EE9C-C204-E542-977C-1F44074068D4}" type="presParOf" srcId="{F8A54905-101A-4D3A-87C7-7B70D6232922}" destId="{0BE05557-8CC7-49B9-9FBC-3A36545F862E}" srcOrd="0" destOrd="0" presId="urn:microsoft.com/office/officeart/2017/3/layout/DropPinTimeline"/>
    <dgm:cxn modelId="{CCF4E70B-C3FB-B145-8272-7BEAC841AB39}" type="presParOf" srcId="{F8A54905-101A-4D3A-87C7-7B70D6232922}" destId="{07BD5602-A1BA-4694-B1B0-31AEDBC50F4B}" srcOrd="1" destOrd="0" presId="urn:microsoft.com/office/officeart/2017/3/layout/DropPinTimeline"/>
    <dgm:cxn modelId="{5E25DA3C-3624-E24E-81DA-30512346CA8D}" type="presParOf" srcId="{3DB9D704-0BEA-452C-B752-B93FA5FD151C}" destId="{9971B060-D763-49C0-A061-A2E7A47B3BDC}" srcOrd="2" destOrd="0" presId="urn:microsoft.com/office/officeart/2017/3/layout/DropPinTimeline"/>
    <dgm:cxn modelId="{835F0A01-3CD0-934F-A9E6-50616F0BBC7A}" type="presParOf" srcId="{3DB9D704-0BEA-452C-B752-B93FA5FD151C}" destId="{71D60C90-45C0-419B-A317-67C27C9F7DD1}" srcOrd="3" destOrd="0" presId="urn:microsoft.com/office/officeart/2017/3/layout/DropPinTimeline"/>
    <dgm:cxn modelId="{D7C00F95-1FD6-854B-9AB4-82C88B7420C0}" type="presParOf" srcId="{3DB9D704-0BEA-452C-B752-B93FA5FD151C}" destId="{2D83C26D-B05A-47F3-A1C1-17D8A9B77006}" srcOrd="4" destOrd="0" presId="urn:microsoft.com/office/officeart/2017/3/layout/DropPinTimeline"/>
    <dgm:cxn modelId="{F1BFD50A-EA03-8E40-BBEF-AA3264752AC9}" type="presParOf" srcId="{3DB9D704-0BEA-452C-B752-B93FA5FD151C}" destId="{4DE23CFA-8AE4-4129-BB15-B78CE2AF3187}" srcOrd="5" destOrd="0" presId="urn:microsoft.com/office/officeart/2017/3/layout/DropPinTimeline"/>
    <dgm:cxn modelId="{604D6CFF-6D7F-B346-92C5-3DCBAAC8583E}" type="presParOf" srcId="{5A5F93A2-AE87-4F61-B5CA-1E8E7B1681A4}" destId="{428AFB2E-1AFB-488E-BEF2-33039F99E319}" srcOrd="1" destOrd="0" presId="urn:microsoft.com/office/officeart/2017/3/layout/DropPinTimeline"/>
    <dgm:cxn modelId="{9F121D1A-DB51-2743-BBD6-EBD6A1550EBD}" type="presParOf" srcId="{5A5F93A2-AE87-4F61-B5CA-1E8E7B1681A4}" destId="{D20C1CE2-7684-40FB-88B2-6E3B50DC374E}" srcOrd="2" destOrd="0" presId="urn:microsoft.com/office/officeart/2017/3/layout/DropPinTimeline"/>
    <dgm:cxn modelId="{966B9B6B-D3BD-5143-964D-5FDF80BCD57D}" type="presParOf" srcId="{D20C1CE2-7684-40FB-88B2-6E3B50DC374E}" destId="{37CB5676-3422-4686-A329-857C3C22BE68}" srcOrd="0" destOrd="0" presId="urn:microsoft.com/office/officeart/2017/3/layout/DropPinTimeline"/>
    <dgm:cxn modelId="{1DBCFD45-3727-3E4E-903A-2334F9E339FD}" type="presParOf" srcId="{D20C1CE2-7684-40FB-88B2-6E3B50DC374E}" destId="{72707C4B-572E-44F6-80A9-2D6982565F0E}" srcOrd="1" destOrd="0" presId="urn:microsoft.com/office/officeart/2017/3/layout/DropPinTimeline"/>
    <dgm:cxn modelId="{AEEE624C-0F81-AA46-A902-900493F0FB35}" type="presParOf" srcId="{72707C4B-572E-44F6-80A9-2D6982565F0E}" destId="{DF52FF17-1019-467B-ACB8-24F9A623B0DC}" srcOrd="0" destOrd="0" presId="urn:microsoft.com/office/officeart/2017/3/layout/DropPinTimeline"/>
    <dgm:cxn modelId="{E0E9403E-2F68-8F4B-9E9D-AD8C9D5B7BAC}" type="presParOf" srcId="{72707C4B-572E-44F6-80A9-2D6982565F0E}" destId="{025DB0DB-3F21-4365-B5F8-97D47F376949}" srcOrd="1" destOrd="0" presId="urn:microsoft.com/office/officeart/2017/3/layout/DropPinTimeline"/>
    <dgm:cxn modelId="{565D4E31-1F50-F747-9D70-436D34D69944}" type="presParOf" srcId="{D20C1CE2-7684-40FB-88B2-6E3B50DC374E}" destId="{2365540B-8BA1-4FAE-893E-EB5F1505ACEE}" srcOrd="2" destOrd="0" presId="urn:microsoft.com/office/officeart/2017/3/layout/DropPinTimeline"/>
    <dgm:cxn modelId="{93ED2035-6DC0-4541-A44A-8B7DC812B508}" type="presParOf" srcId="{D20C1CE2-7684-40FB-88B2-6E3B50DC374E}" destId="{DCE2AE88-C4DC-46ED-A652-4BDD8FDBE94A}" srcOrd="3" destOrd="0" presId="urn:microsoft.com/office/officeart/2017/3/layout/DropPinTimeline"/>
    <dgm:cxn modelId="{688A26A6-781B-E340-8072-30188B50FB2A}" type="presParOf" srcId="{D20C1CE2-7684-40FB-88B2-6E3B50DC374E}" destId="{28835454-6126-462E-989A-453F23849D2B}" srcOrd="4" destOrd="0" presId="urn:microsoft.com/office/officeart/2017/3/layout/DropPinTimeline"/>
    <dgm:cxn modelId="{BFE57A4F-BC3D-8E44-8A24-ADECFA7E4A96}" type="presParOf" srcId="{D20C1CE2-7684-40FB-88B2-6E3B50DC374E}" destId="{4993BCAC-EFEB-42F4-938A-36ADE5A0AE86}" srcOrd="5" destOrd="0" presId="urn:microsoft.com/office/officeart/2017/3/layout/DropPinTimeline"/>
    <dgm:cxn modelId="{2E8A6395-A345-0543-A3DE-C7D20CF5EB57}" type="presParOf" srcId="{5A5F93A2-AE87-4F61-B5CA-1E8E7B1681A4}" destId="{8C0E8B5E-800F-4906-8256-1CBC08AA988D}" srcOrd="3" destOrd="0" presId="urn:microsoft.com/office/officeart/2017/3/layout/DropPinTimeline"/>
    <dgm:cxn modelId="{6A69BFE2-2DFD-2B42-BA9F-47DBF3931BBC}" type="presParOf" srcId="{5A5F93A2-AE87-4F61-B5CA-1E8E7B1681A4}" destId="{C794AAFC-8964-4737-BF58-EE9F7C842731}" srcOrd="4" destOrd="0" presId="urn:microsoft.com/office/officeart/2017/3/layout/DropPinTimeline"/>
    <dgm:cxn modelId="{75E1622A-7116-C048-BD83-F4BAF6922746}" type="presParOf" srcId="{C794AAFC-8964-4737-BF58-EE9F7C842731}" destId="{716829DA-2328-42C2-B5C7-559EE3AA0E06}" srcOrd="0" destOrd="0" presId="urn:microsoft.com/office/officeart/2017/3/layout/DropPinTimeline"/>
    <dgm:cxn modelId="{6A42728C-A65C-114A-9194-AD9281118C5E}" type="presParOf" srcId="{C794AAFC-8964-4737-BF58-EE9F7C842731}" destId="{0B77B149-2998-4ABD-913B-FA0363E212D4}" srcOrd="1" destOrd="0" presId="urn:microsoft.com/office/officeart/2017/3/layout/DropPinTimeline"/>
    <dgm:cxn modelId="{93778B8C-CD54-4B4C-8337-868C29CC4ACD}" type="presParOf" srcId="{0B77B149-2998-4ABD-913B-FA0363E212D4}" destId="{62DF9C9B-C537-42DD-87AC-5A33AFFAEA98}" srcOrd="0" destOrd="0" presId="urn:microsoft.com/office/officeart/2017/3/layout/DropPinTimeline"/>
    <dgm:cxn modelId="{5F04821B-63E9-E240-8936-9DC87B131962}" type="presParOf" srcId="{0B77B149-2998-4ABD-913B-FA0363E212D4}" destId="{7B137E1A-E982-4DFB-BD77-E81AB27A4564}" srcOrd="1" destOrd="0" presId="urn:microsoft.com/office/officeart/2017/3/layout/DropPinTimeline"/>
    <dgm:cxn modelId="{2C7C5D1C-BEEB-C142-B790-565D8F2B7E5A}" type="presParOf" srcId="{C794AAFC-8964-4737-BF58-EE9F7C842731}" destId="{63E78BBD-715A-443C-866F-30B7A55CC8BE}" srcOrd="2" destOrd="0" presId="urn:microsoft.com/office/officeart/2017/3/layout/DropPinTimeline"/>
    <dgm:cxn modelId="{52228DA5-DDFE-FB4D-80CC-F1AF47B5AADA}" type="presParOf" srcId="{C794AAFC-8964-4737-BF58-EE9F7C842731}" destId="{B868FD38-38E8-4B39-8F45-06DBAEFF1013}" srcOrd="3" destOrd="0" presId="urn:microsoft.com/office/officeart/2017/3/layout/DropPinTimeline"/>
    <dgm:cxn modelId="{53F0D605-DDB0-5948-8E1E-1778AEB253A8}" type="presParOf" srcId="{C794AAFC-8964-4737-BF58-EE9F7C842731}" destId="{67FFD668-8318-4819-9B5D-424F3381E7A5}" srcOrd="4" destOrd="0" presId="urn:microsoft.com/office/officeart/2017/3/layout/DropPinTimeline"/>
    <dgm:cxn modelId="{4B25331A-1BCA-E44D-BD9F-EA4F0115213F}" type="presParOf" srcId="{C794AAFC-8964-4737-BF58-EE9F7C842731}" destId="{9C2CA31B-0DEC-4451-AD55-A3B19FDC3459}" srcOrd="5" destOrd="0" presId="urn:microsoft.com/office/officeart/2017/3/layout/DropPinTimeline"/>
    <dgm:cxn modelId="{607BBCE8-99D8-114D-979D-D904AF897057}" type="presParOf" srcId="{5A5F93A2-AE87-4F61-B5CA-1E8E7B1681A4}" destId="{A04037CD-F562-477A-8BC5-7F8ED783671B}" srcOrd="5" destOrd="0" presId="urn:microsoft.com/office/officeart/2017/3/layout/DropPinTimeline"/>
    <dgm:cxn modelId="{42D4A922-823F-614C-BFB6-82A08602D054}" type="presParOf" srcId="{5A5F93A2-AE87-4F61-B5CA-1E8E7B1681A4}" destId="{BC7C9C0C-0DC8-4299-94C5-5583DF5FCE78}" srcOrd="6" destOrd="0" presId="urn:microsoft.com/office/officeart/2017/3/layout/DropPinTimeline"/>
    <dgm:cxn modelId="{D4FA45AD-6F29-354E-BE08-9BA243D0BA77}" type="presParOf" srcId="{BC7C9C0C-0DC8-4299-94C5-5583DF5FCE78}" destId="{3E556627-16AD-4F38-81F6-847F399E807F}" srcOrd="0" destOrd="0" presId="urn:microsoft.com/office/officeart/2017/3/layout/DropPinTimeline"/>
    <dgm:cxn modelId="{5F97F595-2269-6F40-916B-18C220A6660F}" type="presParOf" srcId="{BC7C9C0C-0DC8-4299-94C5-5583DF5FCE78}" destId="{986D4949-66D5-4480-8143-A23E37CD33EC}" srcOrd="1" destOrd="0" presId="urn:microsoft.com/office/officeart/2017/3/layout/DropPinTimeline"/>
    <dgm:cxn modelId="{48A7FF1B-455F-0D49-A7A7-A4299FE771F8}" type="presParOf" srcId="{986D4949-66D5-4480-8143-A23E37CD33EC}" destId="{D9CC1879-2537-4008-BE9F-D2B00A045163}" srcOrd="0" destOrd="0" presId="urn:microsoft.com/office/officeart/2017/3/layout/DropPinTimeline"/>
    <dgm:cxn modelId="{C0A70459-93CD-E24E-A634-3015833714AC}" type="presParOf" srcId="{986D4949-66D5-4480-8143-A23E37CD33EC}" destId="{EF30C1D5-3539-483E-81E4-8EA68537128D}" srcOrd="1" destOrd="0" presId="urn:microsoft.com/office/officeart/2017/3/layout/DropPinTimeline"/>
    <dgm:cxn modelId="{7E75398E-7DDC-174C-ADCC-69C278E9F68D}" type="presParOf" srcId="{BC7C9C0C-0DC8-4299-94C5-5583DF5FCE78}" destId="{CF181334-225E-432A-8A40-3FBCE29E8179}" srcOrd="2" destOrd="0" presId="urn:microsoft.com/office/officeart/2017/3/layout/DropPinTimeline"/>
    <dgm:cxn modelId="{57C0A3D6-AF1B-3249-8EC8-B4BB6390BD51}" type="presParOf" srcId="{BC7C9C0C-0DC8-4299-94C5-5583DF5FCE78}" destId="{1DB4CDFA-C840-4D26-A24B-3C8C528D8CF1}" srcOrd="3" destOrd="0" presId="urn:microsoft.com/office/officeart/2017/3/layout/DropPinTimeline"/>
    <dgm:cxn modelId="{C3E13F59-D107-D840-B31C-52732D05C922}" type="presParOf" srcId="{BC7C9C0C-0DC8-4299-94C5-5583DF5FCE78}" destId="{3CBE39ED-84F4-4559-BF9A-4986DA19C024}" srcOrd="4" destOrd="0" presId="urn:microsoft.com/office/officeart/2017/3/layout/DropPinTimeline"/>
    <dgm:cxn modelId="{53F58FA0-704E-C445-90AD-8AD1F691FC2F}" type="presParOf" srcId="{BC7C9C0C-0DC8-4299-94C5-5583DF5FCE78}" destId="{0D32DF57-1A2E-41EF-A39D-58CF59B4DDFF}" srcOrd="5" destOrd="0" presId="urn:microsoft.com/office/officeart/2017/3/layout/DropPinTimeline"/>
    <dgm:cxn modelId="{115BB5B9-ECF3-D446-932A-A463097CC89C}" type="presParOf" srcId="{5A5F93A2-AE87-4F61-B5CA-1E8E7B1681A4}" destId="{1A286303-628D-6E49-BDF5-C8D309E4A4B2}" srcOrd="7" destOrd="0" presId="urn:microsoft.com/office/officeart/2017/3/layout/DropPinTimeline"/>
    <dgm:cxn modelId="{91D379C6-8629-8541-9CE5-F69E2DD3F796}" type="presParOf" srcId="{5A5F93A2-AE87-4F61-B5CA-1E8E7B1681A4}" destId="{272F718B-26D3-9E4F-9FA2-D76FFC0E4508}" srcOrd="8" destOrd="0" presId="urn:microsoft.com/office/officeart/2017/3/layout/DropPinTimeline"/>
    <dgm:cxn modelId="{C8827F53-81DA-D54F-9614-B7E304E3E162}" type="presParOf" srcId="{272F718B-26D3-9E4F-9FA2-D76FFC0E4508}" destId="{66AA938E-CAAA-DB47-9136-29AD49BD9D4A}" srcOrd="0" destOrd="0" presId="urn:microsoft.com/office/officeart/2017/3/layout/DropPinTimeline"/>
    <dgm:cxn modelId="{B777F6A8-95EF-B048-AD51-FB3F51D01193}" type="presParOf" srcId="{272F718B-26D3-9E4F-9FA2-D76FFC0E4508}" destId="{6F78448E-17EE-A748-A544-457D75D34E38}" srcOrd="1" destOrd="0" presId="urn:microsoft.com/office/officeart/2017/3/layout/DropPinTimeline"/>
    <dgm:cxn modelId="{7549DCC1-D44B-A04C-A9AD-144EA3F6F60A}" type="presParOf" srcId="{6F78448E-17EE-A748-A544-457D75D34E38}" destId="{8A47A3FA-3171-5940-B58F-D54884098F44}" srcOrd="0" destOrd="0" presId="urn:microsoft.com/office/officeart/2017/3/layout/DropPinTimeline"/>
    <dgm:cxn modelId="{CDE7E737-E5B1-C842-9C41-71183FFBA783}" type="presParOf" srcId="{6F78448E-17EE-A748-A544-457D75D34E38}" destId="{C955464A-AB43-5E45-B3B4-1FB26969F871}" srcOrd="1" destOrd="0" presId="urn:microsoft.com/office/officeart/2017/3/layout/DropPinTimeline"/>
    <dgm:cxn modelId="{24E0E6E9-ACC4-CF46-8054-EB92EAA18B07}" type="presParOf" srcId="{272F718B-26D3-9E4F-9FA2-D76FFC0E4508}" destId="{33EF5756-28C7-2D4D-9153-1AB086D11E2C}" srcOrd="2" destOrd="0" presId="urn:microsoft.com/office/officeart/2017/3/layout/DropPinTimeline"/>
    <dgm:cxn modelId="{FEB89F36-FF19-CB42-AC11-C63500CACB13}" type="presParOf" srcId="{272F718B-26D3-9E4F-9FA2-D76FFC0E4508}" destId="{8E490CA9-1136-7345-AA35-432BCA8B5B68}" srcOrd="3" destOrd="0" presId="urn:microsoft.com/office/officeart/2017/3/layout/DropPinTimeline"/>
    <dgm:cxn modelId="{048453EC-A62E-D843-9EFB-5E9A8D17DDF6}" type="presParOf" srcId="{272F718B-26D3-9E4F-9FA2-D76FFC0E4508}" destId="{BD2CBBFD-6412-FE42-BAFF-B4C2B46778DA}" srcOrd="4" destOrd="0" presId="urn:microsoft.com/office/officeart/2017/3/layout/DropPinTimeline"/>
    <dgm:cxn modelId="{78B853B6-F4D5-9648-9101-B299D620C5B2}" type="presParOf" srcId="{272F718B-26D3-9E4F-9FA2-D76FFC0E4508}" destId="{C3BB591B-3961-CA4B-9DC2-25FDE500B811}"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5AA0A-3DFD-4B2F-815B-754081D8143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21BD39A-55FA-42CE-A730-3F15CDDE6BE4}">
      <dgm:prSet/>
      <dgm:spPr>
        <a:solidFill>
          <a:srgbClr val="182853"/>
        </a:solidFill>
      </dgm:spPr>
      <dgm:t>
        <a:bodyPr/>
        <a:lstStyle/>
        <a:p>
          <a:r>
            <a:rPr lang="en-US" b="1"/>
            <a:t>Quality Measures Submission</a:t>
          </a:r>
          <a:endParaRPr lang="en-US"/>
        </a:p>
      </dgm:t>
    </dgm:pt>
    <dgm:pt modelId="{4C66BA08-4C1B-4C3D-ACD7-6651994E19A3}" type="parTrans" cxnId="{F48852A6-FABC-43D6-8A20-9CC5C2C06333}">
      <dgm:prSet/>
      <dgm:spPr/>
      <dgm:t>
        <a:bodyPr/>
        <a:lstStyle/>
        <a:p>
          <a:endParaRPr lang="en-US"/>
        </a:p>
      </dgm:t>
    </dgm:pt>
    <dgm:pt modelId="{DB8C1705-C821-4219-88CD-CCBC0DF6EB62}" type="sibTrans" cxnId="{F48852A6-FABC-43D6-8A20-9CC5C2C06333}">
      <dgm:prSet/>
      <dgm:spPr/>
      <dgm:t>
        <a:bodyPr/>
        <a:lstStyle/>
        <a:p>
          <a:endParaRPr lang="en-US"/>
        </a:p>
      </dgm:t>
    </dgm:pt>
    <dgm:pt modelId="{23CFD666-B575-48A1-8B0A-65EB2DC2C770}">
      <dgm:prSet/>
      <dgm:spPr>
        <a:solidFill>
          <a:srgbClr val="182853"/>
        </a:solidFill>
      </dgm:spPr>
      <dgm:t>
        <a:bodyPr/>
        <a:lstStyle/>
        <a:p>
          <a:r>
            <a:rPr lang="en-US"/>
            <a:t>Work with your practice’s QPP/MIPS administrator</a:t>
          </a:r>
        </a:p>
      </dgm:t>
    </dgm:pt>
    <dgm:pt modelId="{422B4F4A-964B-4607-BB5C-023C27CF9634}" type="parTrans" cxnId="{2CB1DAFF-41F6-4999-891F-433FCA2D9074}">
      <dgm:prSet/>
      <dgm:spPr/>
      <dgm:t>
        <a:bodyPr/>
        <a:lstStyle/>
        <a:p>
          <a:endParaRPr lang="en-US"/>
        </a:p>
      </dgm:t>
    </dgm:pt>
    <dgm:pt modelId="{CA7ACEE2-0EF7-4130-B6A0-3F8688860615}" type="sibTrans" cxnId="{2CB1DAFF-41F6-4999-891F-433FCA2D9074}">
      <dgm:prSet/>
      <dgm:spPr/>
      <dgm:t>
        <a:bodyPr/>
        <a:lstStyle/>
        <a:p>
          <a:endParaRPr lang="en-US"/>
        </a:p>
      </dgm:t>
    </dgm:pt>
    <dgm:pt modelId="{420530C2-42F0-4352-9B27-DB5EF817843F}">
      <dgm:prSet/>
      <dgm:spPr>
        <a:solidFill>
          <a:srgbClr val="182853"/>
        </a:solidFill>
      </dgm:spPr>
      <dgm:t>
        <a:bodyPr/>
        <a:lstStyle/>
        <a:p>
          <a:r>
            <a:rPr lang="en-US"/>
            <a:t>Assess ability to collect and submit required QMs through EMR</a:t>
          </a:r>
        </a:p>
      </dgm:t>
    </dgm:pt>
    <dgm:pt modelId="{C29EA460-718C-47D3-84D4-0BFEFC8EED3B}" type="parTrans" cxnId="{373C0355-7107-4CA1-8990-FCFADDA0C024}">
      <dgm:prSet/>
      <dgm:spPr/>
      <dgm:t>
        <a:bodyPr/>
        <a:lstStyle/>
        <a:p>
          <a:endParaRPr lang="en-US"/>
        </a:p>
      </dgm:t>
    </dgm:pt>
    <dgm:pt modelId="{7953E008-5A53-4A0F-AE91-DE423F3819FB}" type="sibTrans" cxnId="{373C0355-7107-4CA1-8990-FCFADDA0C024}">
      <dgm:prSet/>
      <dgm:spPr/>
      <dgm:t>
        <a:bodyPr/>
        <a:lstStyle/>
        <a:p>
          <a:endParaRPr lang="en-US"/>
        </a:p>
      </dgm:t>
    </dgm:pt>
    <dgm:pt modelId="{67C0D8D1-133F-4CA7-A15B-C0F56A7E7D49}">
      <dgm:prSet/>
      <dgm:spPr>
        <a:solidFill>
          <a:srgbClr val="182853"/>
        </a:solidFill>
      </dgm:spPr>
      <dgm:t>
        <a:bodyPr/>
        <a:lstStyle/>
        <a:p>
          <a:r>
            <a:rPr lang="en-US"/>
            <a:t>Test reporting capabilities prior to 2027 performance year</a:t>
          </a:r>
        </a:p>
      </dgm:t>
    </dgm:pt>
    <dgm:pt modelId="{1B78A457-51F9-4051-BAAB-A598F7DD3F8A}" type="parTrans" cxnId="{A4C9142E-9B39-403C-9585-CCE7550D0850}">
      <dgm:prSet/>
      <dgm:spPr/>
      <dgm:t>
        <a:bodyPr/>
        <a:lstStyle/>
        <a:p>
          <a:endParaRPr lang="en-US"/>
        </a:p>
      </dgm:t>
    </dgm:pt>
    <dgm:pt modelId="{8DA213D4-8372-48C7-9C33-7C29E0363376}" type="sibTrans" cxnId="{A4C9142E-9B39-403C-9585-CCE7550D0850}">
      <dgm:prSet/>
      <dgm:spPr/>
      <dgm:t>
        <a:bodyPr/>
        <a:lstStyle/>
        <a:p>
          <a:endParaRPr lang="en-US"/>
        </a:p>
      </dgm:t>
    </dgm:pt>
    <dgm:pt modelId="{F6D11B0A-7DE8-412A-B123-E4F6F5616626}">
      <dgm:prSet/>
      <dgm:spPr>
        <a:solidFill>
          <a:srgbClr val="182853"/>
        </a:solidFill>
      </dgm:spPr>
      <dgm:t>
        <a:bodyPr/>
        <a:lstStyle/>
        <a:p>
          <a:r>
            <a:rPr lang="en-US" b="1"/>
            <a:t>License Needed for Function Status Assessment Measure</a:t>
          </a:r>
          <a:endParaRPr lang="en-US"/>
        </a:p>
      </dgm:t>
    </dgm:pt>
    <dgm:pt modelId="{AC32404B-4701-48D0-8B46-E6E7D3F385B1}" type="parTrans" cxnId="{4C1AB62D-E55C-4891-999D-361D65363313}">
      <dgm:prSet/>
      <dgm:spPr/>
      <dgm:t>
        <a:bodyPr/>
        <a:lstStyle/>
        <a:p>
          <a:endParaRPr lang="en-US"/>
        </a:p>
      </dgm:t>
    </dgm:pt>
    <dgm:pt modelId="{47D0C464-8A70-4CF0-ACF9-D934C0A2155E}" type="sibTrans" cxnId="{4C1AB62D-E55C-4891-999D-361D65363313}">
      <dgm:prSet/>
      <dgm:spPr/>
      <dgm:t>
        <a:bodyPr/>
        <a:lstStyle/>
        <a:p>
          <a:endParaRPr lang="en-US"/>
        </a:p>
      </dgm:t>
    </dgm:pt>
    <dgm:pt modelId="{6A11A63D-5298-41DB-92E6-DADBA61A3252}">
      <dgm:prSet/>
      <dgm:spPr>
        <a:solidFill>
          <a:srgbClr val="182853"/>
        </a:solidFill>
      </dgm:spPr>
      <dgm:t>
        <a:bodyPr/>
        <a:lstStyle/>
        <a:p>
          <a:r>
            <a:rPr lang="en-US"/>
            <a:t>Minnesota Living with HF Questionnaire</a:t>
          </a:r>
        </a:p>
      </dgm:t>
    </dgm:pt>
    <dgm:pt modelId="{7659A02F-4201-4D8D-AC4D-1552EE04EA43}" type="parTrans" cxnId="{824ECC17-79A6-452C-87E3-CC31D66C94A1}">
      <dgm:prSet/>
      <dgm:spPr/>
      <dgm:t>
        <a:bodyPr/>
        <a:lstStyle/>
        <a:p>
          <a:endParaRPr lang="en-US"/>
        </a:p>
      </dgm:t>
    </dgm:pt>
    <dgm:pt modelId="{B34FB5A4-EB38-4874-B058-B0C353AF6CEA}" type="sibTrans" cxnId="{824ECC17-79A6-452C-87E3-CC31D66C94A1}">
      <dgm:prSet/>
      <dgm:spPr/>
      <dgm:t>
        <a:bodyPr/>
        <a:lstStyle/>
        <a:p>
          <a:endParaRPr lang="en-US"/>
        </a:p>
      </dgm:t>
    </dgm:pt>
    <dgm:pt modelId="{933BE623-6B18-40CE-A87C-878DF72180E7}">
      <dgm:prSet/>
      <dgm:spPr>
        <a:solidFill>
          <a:srgbClr val="182853"/>
        </a:solidFill>
      </dgm:spPr>
      <dgm:t>
        <a:bodyPr/>
        <a:lstStyle/>
        <a:p>
          <a:r>
            <a:rPr lang="en-US"/>
            <a:t>Kansas City Cardiomyopathy Questionnaire</a:t>
          </a:r>
        </a:p>
      </dgm:t>
    </dgm:pt>
    <dgm:pt modelId="{8B2AE743-8003-43EE-A9DE-0EA93AFF830A}" type="parTrans" cxnId="{752FEE99-0727-49C5-B900-F2A2B68F42C1}">
      <dgm:prSet/>
      <dgm:spPr/>
      <dgm:t>
        <a:bodyPr/>
        <a:lstStyle/>
        <a:p>
          <a:endParaRPr lang="en-US"/>
        </a:p>
      </dgm:t>
    </dgm:pt>
    <dgm:pt modelId="{D8D47D8E-D27F-44FD-8E9D-43F6AC92C0AE}" type="sibTrans" cxnId="{752FEE99-0727-49C5-B900-F2A2B68F42C1}">
      <dgm:prSet/>
      <dgm:spPr/>
      <dgm:t>
        <a:bodyPr/>
        <a:lstStyle/>
        <a:p>
          <a:endParaRPr lang="en-US"/>
        </a:p>
      </dgm:t>
    </dgm:pt>
    <dgm:pt modelId="{17BADACB-185D-40D3-A84E-0344504FBCB4}" type="pres">
      <dgm:prSet presAssocID="{4715AA0A-3DFD-4B2F-815B-754081D8143D}" presName="linearFlow" presStyleCnt="0">
        <dgm:presLayoutVars>
          <dgm:dir/>
          <dgm:resizeHandles val="exact"/>
        </dgm:presLayoutVars>
      </dgm:prSet>
      <dgm:spPr/>
    </dgm:pt>
    <dgm:pt modelId="{77DD3373-6AF8-4796-8502-57DB2D0B9F47}" type="pres">
      <dgm:prSet presAssocID="{D21BD39A-55FA-42CE-A730-3F15CDDE6BE4}" presName="composite" presStyleCnt="0"/>
      <dgm:spPr/>
    </dgm:pt>
    <dgm:pt modelId="{A2D539B0-2FB0-4E7F-BA1D-F84C765B1AE0}" type="pres">
      <dgm:prSet presAssocID="{D21BD39A-55FA-42CE-A730-3F15CDDE6BE4}" presName="imgShp" presStyleLbl="fgImgPlace1" presStyleIdx="0" presStyleCnt="2" custLinFactNeighborX="-40018" custLinFactNeighborY="-53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ethoscope with solid fill"/>
        </a:ext>
      </dgm:extLst>
    </dgm:pt>
    <dgm:pt modelId="{EC9FDB4A-C67A-40ED-9F0B-7A90A83BC504}" type="pres">
      <dgm:prSet presAssocID="{D21BD39A-55FA-42CE-A730-3F15CDDE6BE4}" presName="txShp" presStyleLbl="node1" presStyleIdx="0" presStyleCnt="2" custScaleX="122549">
        <dgm:presLayoutVars>
          <dgm:bulletEnabled val="1"/>
        </dgm:presLayoutVars>
      </dgm:prSet>
      <dgm:spPr/>
    </dgm:pt>
    <dgm:pt modelId="{DF576C9D-DD93-4BD3-8588-A487599CE6C5}" type="pres">
      <dgm:prSet presAssocID="{DB8C1705-C821-4219-88CD-CCBC0DF6EB62}" presName="spacing" presStyleCnt="0"/>
      <dgm:spPr/>
    </dgm:pt>
    <dgm:pt modelId="{5FE423F1-2F43-4B5C-A06D-1D22B5271048}" type="pres">
      <dgm:prSet presAssocID="{F6D11B0A-7DE8-412A-B123-E4F6F5616626}" presName="composite" presStyleCnt="0"/>
      <dgm:spPr/>
    </dgm:pt>
    <dgm:pt modelId="{78713721-A0CE-4FD9-AAAD-93827CF700D0}" type="pres">
      <dgm:prSet presAssocID="{F6D11B0A-7DE8-412A-B123-E4F6F5616626}" presName="imgShp" presStyleLbl="fgImgPlace1" presStyleIdx="1" presStyleCnt="2" custLinFactNeighborX="-44577" custLinFactNeighborY="-557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ternet with solid fill"/>
        </a:ext>
      </dgm:extLst>
    </dgm:pt>
    <dgm:pt modelId="{BE8501F6-8A48-4382-B6A2-D6E97E98DF0F}" type="pres">
      <dgm:prSet presAssocID="{F6D11B0A-7DE8-412A-B123-E4F6F5616626}" presName="txShp" presStyleLbl="node1" presStyleIdx="1" presStyleCnt="2" custScaleX="119288">
        <dgm:presLayoutVars>
          <dgm:bulletEnabled val="1"/>
        </dgm:presLayoutVars>
      </dgm:prSet>
      <dgm:spPr/>
    </dgm:pt>
  </dgm:ptLst>
  <dgm:cxnLst>
    <dgm:cxn modelId="{B728550F-0883-41F1-9E26-2BB2F9A059B0}" type="presOf" srcId="{4715AA0A-3DFD-4B2F-815B-754081D8143D}" destId="{17BADACB-185D-40D3-A84E-0344504FBCB4}" srcOrd="0" destOrd="0" presId="urn:microsoft.com/office/officeart/2005/8/layout/vList3"/>
    <dgm:cxn modelId="{824ECC17-79A6-452C-87E3-CC31D66C94A1}" srcId="{F6D11B0A-7DE8-412A-B123-E4F6F5616626}" destId="{6A11A63D-5298-41DB-92E6-DADBA61A3252}" srcOrd="0" destOrd="0" parTransId="{7659A02F-4201-4D8D-AC4D-1552EE04EA43}" sibTransId="{B34FB5A4-EB38-4874-B058-B0C353AF6CEA}"/>
    <dgm:cxn modelId="{4C1AB62D-E55C-4891-999D-361D65363313}" srcId="{4715AA0A-3DFD-4B2F-815B-754081D8143D}" destId="{F6D11B0A-7DE8-412A-B123-E4F6F5616626}" srcOrd="1" destOrd="0" parTransId="{AC32404B-4701-48D0-8B46-E6E7D3F385B1}" sibTransId="{47D0C464-8A70-4CF0-ACF9-D934C0A2155E}"/>
    <dgm:cxn modelId="{A4C9142E-9B39-403C-9585-CCE7550D0850}" srcId="{D21BD39A-55FA-42CE-A730-3F15CDDE6BE4}" destId="{67C0D8D1-133F-4CA7-A15B-C0F56A7E7D49}" srcOrd="2" destOrd="0" parTransId="{1B78A457-51F9-4051-BAAB-A598F7DD3F8A}" sibTransId="{8DA213D4-8372-48C7-9C33-7C29E0363376}"/>
    <dgm:cxn modelId="{2AA2196B-98A9-4976-B8F1-5B7A89ACDD19}" type="presOf" srcId="{D21BD39A-55FA-42CE-A730-3F15CDDE6BE4}" destId="{EC9FDB4A-C67A-40ED-9F0B-7A90A83BC504}" srcOrd="0" destOrd="0" presId="urn:microsoft.com/office/officeart/2005/8/layout/vList3"/>
    <dgm:cxn modelId="{373C0355-7107-4CA1-8990-FCFADDA0C024}" srcId="{D21BD39A-55FA-42CE-A730-3F15CDDE6BE4}" destId="{420530C2-42F0-4352-9B27-DB5EF817843F}" srcOrd="1" destOrd="0" parTransId="{C29EA460-718C-47D3-84D4-0BFEFC8EED3B}" sibTransId="{7953E008-5A53-4A0F-AE91-DE423F3819FB}"/>
    <dgm:cxn modelId="{15720E81-E3BC-49C2-A782-A0CB2DC80F51}" type="presOf" srcId="{F6D11B0A-7DE8-412A-B123-E4F6F5616626}" destId="{BE8501F6-8A48-4382-B6A2-D6E97E98DF0F}" srcOrd="0" destOrd="0" presId="urn:microsoft.com/office/officeart/2005/8/layout/vList3"/>
    <dgm:cxn modelId="{752FEE99-0727-49C5-B900-F2A2B68F42C1}" srcId="{F6D11B0A-7DE8-412A-B123-E4F6F5616626}" destId="{933BE623-6B18-40CE-A87C-878DF72180E7}" srcOrd="1" destOrd="0" parTransId="{8B2AE743-8003-43EE-A9DE-0EA93AFF830A}" sibTransId="{D8D47D8E-D27F-44FD-8E9D-43F6AC92C0AE}"/>
    <dgm:cxn modelId="{F48852A6-FABC-43D6-8A20-9CC5C2C06333}" srcId="{4715AA0A-3DFD-4B2F-815B-754081D8143D}" destId="{D21BD39A-55FA-42CE-A730-3F15CDDE6BE4}" srcOrd="0" destOrd="0" parTransId="{4C66BA08-4C1B-4C3D-ACD7-6651994E19A3}" sibTransId="{DB8C1705-C821-4219-88CD-CCBC0DF6EB62}"/>
    <dgm:cxn modelId="{15A030C8-DC70-4854-84B0-D623E0DEEE5B}" type="presOf" srcId="{6A11A63D-5298-41DB-92E6-DADBA61A3252}" destId="{BE8501F6-8A48-4382-B6A2-D6E97E98DF0F}" srcOrd="0" destOrd="1" presId="urn:microsoft.com/office/officeart/2005/8/layout/vList3"/>
    <dgm:cxn modelId="{E2D7D6EF-3A81-4D17-8D8C-EF89CEB6F4FB}" type="presOf" srcId="{23CFD666-B575-48A1-8B0A-65EB2DC2C770}" destId="{EC9FDB4A-C67A-40ED-9F0B-7A90A83BC504}" srcOrd="0" destOrd="1" presId="urn:microsoft.com/office/officeart/2005/8/layout/vList3"/>
    <dgm:cxn modelId="{0A73C2F2-A863-4FB1-8ABC-D1E5A8E2B38D}" type="presOf" srcId="{420530C2-42F0-4352-9B27-DB5EF817843F}" destId="{EC9FDB4A-C67A-40ED-9F0B-7A90A83BC504}" srcOrd="0" destOrd="2" presId="urn:microsoft.com/office/officeart/2005/8/layout/vList3"/>
    <dgm:cxn modelId="{46F5A6F4-03DA-4A17-8F4D-69A7F21FB0EA}" type="presOf" srcId="{933BE623-6B18-40CE-A87C-878DF72180E7}" destId="{BE8501F6-8A48-4382-B6A2-D6E97E98DF0F}" srcOrd="0" destOrd="2" presId="urn:microsoft.com/office/officeart/2005/8/layout/vList3"/>
    <dgm:cxn modelId="{BF0703FD-1D51-4BF5-AB00-52EBEE3D9F7C}" type="presOf" srcId="{67C0D8D1-133F-4CA7-A15B-C0F56A7E7D49}" destId="{EC9FDB4A-C67A-40ED-9F0B-7A90A83BC504}" srcOrd="0" destOrd="3" presId="urn:microsoft.com/office/officeart/2005/8/layout/vList3"/>
    <dgm:cxn modelId="{2CB1DAFF-41F6-4999-891F-433FCA2D9074}" srcId="{D21BD39A-55FA-42CE-A730-3F15CDDE6BE4}" destId="{23CFD666-B575-48A1-8B0A-65EB2DC2C770}" srcOrd="0" destOrd="0" parTransId="{422B4F4A-964B-4607-BB5C-023C27CF9634}" sibTransId="{CA7ACEE2-0EF7-4130-B6A0-3F8688860615}"/>
    <dgm:cxn modelId="{27C2D2AC-302F-4CE1-A322-1290F885AD65}" type="presParOf" srcId="{17BADACB-185D-40D3-A84E-0344504FBCB4}" destId="{77DD3373-6AF8-4796-8502-57DB2D0B9F47}" srcOrd="0" destOrd="0" presId="urn:microsoft.com/office/officeart/2005/8/layout/vList3"/>
    <dgm:cxn modelId="{12B99AAD-B757-4013-A90F-B7B5626A2349}" type="presParOf" srcId="{77DD3373-6AF8-4796-8502-57DB2D0B9F47}" destId="{A2D539B0-2FB0-4E7F-BA1D-F84C765B1AE0}" srcOrd="0" destOrd="0" presId="urn:microsoft.com/office/officeart/2005/8/layout/vList3"/>
    <dgm:cxn modelId="{4B6B81E5-132F-43E4-AFD7-ABB1C0119ED4}" type="presParOf" srcId="{77DD3373-6AF8-4796-8502-57DB2D0B9F47}" destId="{EC9FDB4A-C67A-40ED-9F0B-7A90A83BC504}" srcOrd="1" destOrd="0" presId="urn:microsoft.com/office/officeart/2005/8/layout/vList3"/>
    <dgm:cxn modelId="{03C5BEC5-491A-4084-8AD8-5D695F7578C4}" type="presParOf" srcId="{17BADACB-185D-40D3-A84E-0344504FBCB4}" destId="{DF576C9D-DD93-4BD3-8588-A487599CE6C5}" srcOrd="1" destOrd="0" presId="urn:microsoft.com/office/officeart/2005/8/layout/vList3"/>
    <dgm:cxn modelId="{E30C1194-EE03-4307-B4EE-54D1194FEEED}" type="presParOf" srcId="{17BADACB-185D-40D3-A84E-0344504FBCB4}" destId="{5FE423F1-2F43-4B5C-A06D-1D22B5271048}" srcOrd="2" destOrd="0" presId="urn:microsoft.com/office/officeart/2005/8/layout/vList3"/>
    <dgm:cxn modelId="{37D0784F-801F-4C54-B2D2-2C9F392AD4C9}" type="presParOf" srcId="{5FE423F1-2F43-4B5C-A06D-1D22B5271048}" destId="{78713721-A0CE-4FD9-AAAD-93827CF700D0}" srcOrd="0" destOrd="0" presId="urn:microsoft.com/office/officeart/2005/8/layout/vList3"/>
    <dgm:cxn modelId="{20078F07-B78C-4B5A-9926-B349F8797F18}" type="presParOf" srcId="{5FE423F1-2F43-4B5C-A06D-1D22B5271048}" destId="{BE8501F6-8A48-4382-B6A2-D6E97E98DF0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BE3AAF-1902-4E29-9191-BF45C4ED9A7C}"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17710E1A-8F94-4E52-8A51-178101A34924}">
      <dgm:prSet custT="1"/>
      <dgm:spPr/>
      <dgm:t>
        <a:bodyPr/>
        <a:lstStyle/>
        <a:p>
          <a:r>
            <a:rPr lang="en-US" sz="2300"/>
            <a:t>Limited performance and data sharing </a:t>
          </a:r>
          <a:r>
            <a:rPr lang="en-US" sz="2000" i="1"/>
            <a:t>(MIPS data likely available mid to late 2026) </a:t>
          </a:r>
          <a:endParaRPr lang="en-US" sz="2300" i="1"/>
        </a:p>
      </dgm:t>
    </dgm:pt>
    <dgm:pt modelId="{550AFED1-A04F-470E-81D0-F2AAD126A6F8}" type="parTrans" cxnId="{6F344AA6-0EB8-4031-ACE9-AA9320426D0D}">
      <dgm:prSet/>
      <dgm:spPr/>
      <dgm:t>
        <a:bodyPr/>
        <a:lstStyle/>
        <a:p>
          <a:endParaRPr lang="en-US"/>
        </a:p>
      </dgm:t>
    </dgm:pt>
    <dgm:pt modelId="{0CFC9A28-D5D9-4460-B29D-4E92F8A1FE1C}" type="sibTrans" cxnId="{6F344AA6-0EB8-4031-ACE9-AA9320426D0D}">
      <dgm:prSet/>
      <dgm:spPr/>
      <dgm:t>
        <a:bodyPr/>
        <a:lstStyle/>
        <a:p>
          <a:endParaRPr lang="en-US"/>
        </a:p>
      </dgm:t>
    </dgm:pt>
    <dgm:pt modelId="{6605F198-F0F9-40C2-AFA1-905F0D7AF096}">
      <dgm:prSet/>
      <dgm:spPr/>
      <dgm:t>
        <a:bodyPr/>
        <a:lstStyle/>
        <a:p>
          <a:r>
            <a:rPr lang="en-US"/>
            <a:t>Your ACO is supplied “shadow bundle data” with cost measure; Ask to see this data and comparisons</a:t>
          </a:r>
        </a:p>
      </dgm:t>
    </dgm:pt>
    <dgm:pt modelId="{FDF266A3-1792-4D77-AD95-BA3F25E81567}" type="parTrans" cxnId="{BE2C262C-4031-4807-9268-CEA11B7E9DCB}">
      <dgm:prSet/>
      <dgm:spPr/>
      <dgm:t>
        <a:bodyPr/>
        <a:lstStyle/>
        <a:p>
          <a:endParaRPr lang="en-US"/>
        </a:p>
      </dgm:t>
    </dgm:pt>
    <dgm:pt modelId="{9034F951-BDCB-4C1A-A7A2-E3F9642E5527}" type="sibTrans" cxnId="{BE2C262C-4031-4807-9268-CEA11B7E9DCB}">
      <dgm:prSet/>
      <dgm:spPr/>
      <dgm:t>
        <a:bodyPr/>
        <a:lstStyle/>
        <a:p>
          <a:endParaRPr lang="en-US"/>
        </a:p>
      </dgm:t>
    </dgm:pt>
    <dgm:pt modelId="{F9F1E94E-F508-4091-87D6-72D9FED179DB}">
      <dgm:prSet/>
      <dgm:spPr/>
      <dgm:t>
        <a:bodyPr/>
        <a:lstStyle/>
        <a:p>
          <a:r>
            <a:rPr lang="en-US"/>
            <a:t>Cost data will be compared across all model participants</a:t>
          </a:r>
        </a:p>
      </dgm:t>
    </dgm:pt>
    <dgm:pt modelId="{03F0EC7F-BEA3-437B-817C-4EAD7C38028C}" type="parTrans" cxnId="{04D99290-FE5F-9945-B325-DEAD7A730251}">
      <dgm:prSet/>
      <dgm:spPr/>
      <dgm:t>
        <a:bodyPr/>
        <a:lstStyle/>
        <a:p>
          <a:endParaRPr lang="en-US"/>
        </a:p>
      </dgm:t>
    </dgm:pt>
    <dgm:pt modelId="{E1913B32-5B77-4D1F-99B8-635D1F34F718}" type="sibTrans" cxnId="{04D99290-FE5F-9945-B325-DEAD7A730251}">
      <dgm:prSet/>
      <dgm:spPr/>
      <dgm:t>
        <a:bodyPr/>
        <a:lstStyle/>
        <a:p>
          <a:endParaRPr lang="en-US"/>
        </a:p>
      </dgm:t>
    </dgm:pt>
    <dgm:pt modelId="{3E057DBD-1897-4E56-951D-A80607E46026}" type="pres">
      <dgm:prSet presAssocID="{A1BE3AAF-1902-4E29-9191-BF45C4ED9A7C}" presName="hierChild1" presStyleCnt="0">
        <dgm:presLayoutVars>
          <dgm:chPref val="1"/>
          <dgm:dir/>
          <dgm:animOne val="branch"/>
          <dgm:animLvl val="lvl"/>
          <dgm:resizeHandles/>
        </dgm:presLayoutVars>
      </dgm:prSet>
      <dgm:spPr/>
    </dgm:pt>
    <dgm:pt modelId="{DC954AD5-46F8-4712-A6D7-D81C68851928}" type="pres">
      <dgm:prSet presAssocID="{17710E1A-8F94-4E52-8A51-178101A34924}" presName="hierRoot1" presStyleCnt="0"/>
      <dgm:spPr/>
    </dgm:pt>
    <dgm:pt modelId="{2078BBCE-789B-4C14-A228-CD0DEE6BA251}" type="pres">
      <dgm:prSet presAssocID="{17710E1A-8F94-4E52-8A51-178101A34924}" presName="composite" presStyleCnt="0"/>
      <dgm:spPr/>
    </dgm:pt>
    <dgm:pt modelId="{B342C26A-678A-496F-A864-A50CEBB2AB66}" type="pres">
      <dgm:prSet presAssocID="{17710E1A-8F94-4E52-8A51-178101A34924}" presName="background" presStyleLbl="node0" presStyleIdx="0" presStyleCnt="3"/>
      <dgm:spPr/>
    </dgm:pt>
    <dgm:pt modelId="{6C183EFE-BF73-4E19-B74B-393D802F63D5}" type="pres">
      <dgm:prSet presAssocID="{17710E1A-8F94-4E52-8A51-178101A34924}" presName="text" presStyleLbl="fgAcc0" presStyleIdx="0" presStyleCnt="3">
        <dgm:presLayoutVars>
          <dgm:chPref val="3"/>
        </dgm:presLayoutVars>
      </dgm:prSet>
      <dgm:spPr/>
    </dgm:pt>
    <dgm:pt modelId="{1FDEF34C-F3C3-427E-BE10-DCF49CF6188D}" type="pres">
      <dgm:prSet presAssocID="{17710E1A-8F94-4E52-8A51-178101A34924}" presName="hierChild2" presStyleCnt="0"/>
      <dgm:spPr/>
    </dgm:pt>
    <dgm:pt modelId="{18587A22-287D-4A8F-BC14-B3E1143DCEE7}" type="pres">
      <dgm:prSet presAssocID="{6605F198-F0F9-40C2-AFA1-905F0D7AF096}" presName="hierRoot1" presStyleCnt="0"/>
      <dgm:spPr/>
    </dgm:pt>
    <dgm:pt modelId="{1033B4E9-C76B-49D2-ABC4-D9DA1D31ADFD}" type="pres">
      <dgm:prSet presAssocID="{6605F198-F0F9-40C2-AFA1-905F0D7AF096}" presName="composite" presStyleCnt="0"/>
      <dgm:spPr/>
    </dgm:pt>
    <dgm:pt modelId="{513F6DE8-E9A7-46EF-AD4F-F2A8891E0CF8}" type="pres">
      <dgm:prSet presAssocID="{6605F198-F0F9-40C2-AFA1-905F0D7AF096}" presName="background" presStyleLbl="node0" presStyleIdx="1" presStyleCnt="3"/>
      <dgm:spPr/>
    </dgm:pt>
    <dgm:pt modelId="{1D036669-F0B3-4A1A-9554-BB19F1436845}" type="pres">
      <dgm:prSet presAssocID="{6605F198-F0F9-40C2-AFA1-905F0D7AF096}" presName="text" presStyleLbl="fgAcc0" presStyleIdx="1" presStyleCnt="3">
        <dgm:presLayoutVars>
          <dgm:chPref val="3"/>
        </dgm:presLayoutVars>
      </dgm:prSet>
      <dgm:spPr/>
    </dgm:pt>
    <dgm:pt modelId="{BD419443-CF69-4917-A947-F149C0A9F6F1}" type="pres">
      <dgm:prSet presAssocID="{6605F198-F0F9-40C2-AFA1-905F0D7AF096}" presName="hierChild2" presStyleCnt="0"/>
      <dgm:spPr/>
    </dgm:pt>
    <dgm:pt modelId="{699BD516-F67B-4B56-9550-3B83A638C28C}" type="pres">
      <dgm:prSet presAssocID="{F9F1E94E-F508-4091-87D6-72D9FED179DB}" presName="hierRoot1" presStyleCnt="0"/>
      <dgm:spPr/>
    </dgm:pt>
    <dgm:pt modelId="{EEF00C8C-40EF-4460-AD2D-745A34B4BA1E}" type="pres">
      <dgm:prSet presAssocID="{F9F1E94E-F508-4091-87D6-72D9FED179DB}" presName="composite" presStyleCnt="0"/>
      <dgm:spPr/>
    </dgm:pt>
    <dgm:pt modelId="{F4F287FC-2210-426C-A91D-93F107CAFAE4}" type="pres">
      <dgm:prSet presAssocID="{F9F1E94E-F508-4091-87D6-72D9FED179DB}" presName="background" presStyleLbl="node0" presStyleIdx="2" presStyleCnt="3"/>
      <dgm:spPr/>
    </dgm:pt>
    <dgm:pt modelId="{768B2850-8AF0-4E58-8A5E-72BFF1D65B0F}" type="pres">
      <dgm:prSet presAssocID="{F9F1E94E-F508-4091-87D6-72D9FED179DB}" presName="text" presStyleLbl="fgAcc0" presStyleIdx="2" presStyleCnt="3">
        <dgm:presLayoutVars>
          <dgm:chPref val="3"/>
        </dgm:presLayoutVars>
      </dgm:prSet>
      <dgm:spPr/>
    </dgm:pt>
    <dgm:pt modelId="{3A3CAB38-67D5-4FB5-98F1-DB4CFE590C9F}" type="pres">
      <dgm:prSet presAssocID="{F9F1E94E-F508-4091-87D6-72D9FED179DB}" presName="hierChild2" presStyleCnt="0"/>
      <dgm:spPr/>
    </dgm:pt>
  </dgm:ptLst>
  <dgm:cxnLst>
    <dgm:cxn modelId="{BE2C262C-4031-4807-9268-CEA11B7E9DCB}" srcId="{A1BE3AAF-1902-4E29-9191-BF45C4ED9A7C}" destId="{6605F198-F0F9-40C2-AFA1-905F0D7AF096}" srcOrd="1" destOrd="0" parTransId="{FDF266A3-1792-4D77-AD95-BA3F25E81567}" sibTransId="{9034F951-BDCB-4C1A-A7A2-E3F9642E5527}"/>
    <dgm:cxn modelId="{1EBBE439-7EE2-4A26-9FD0-B19027ABE579}" type="presOf" srcId="{6605F198-F0F9-40C2-AFA1-905F0D7AF096}" destId="{1D036669-F0B3-4A1A-9554-BB19F1436845}" srcOrd="0" destOrd="0" presId="urn:microsoft.com/office/officeart/2005/8/layout/hierarchy1"/>
    <dgm:cxn modelId="{04D99290-FE5F-9945-B325-DEAD7A730251}" srcId="{A1BE3AAF-1902-4E29-9191-BF45C4ED9A7C}" destId="{F9F1E94E-F508-4091-87D6-72D9FED179DB}" srcOrd="2" destOrd="0" parTransId="{03F0EC7F-BEA3-437B-817C-4EAD7C38028C}" sibTransId="{E1913B32-5B77-4D1F-99B8-635D1F34F718}"/>
    <dgm:cxn modelId="{2AD815A2-1D81-4062-B8B0-678DF1167046}" type="presOf" srcId="{A1BE3AAF-1902-4E29-9191-BF45C4ED9A7C}" destId="{3E057DBD-1897-4E56-951D-A80607E46026}" srcOrd="0" destOrd="0" presId="urn:microsoft.com/office/officeart/2005/8/layout/hierarchy1"/>
    <dgm:cxn modelId="{6F344AA6-0EB8-4031-ACE9-AA9320426D0D}" srcId="{A1BE3AAF-1902-4E29-9191-BF45C4ED9A7C}" destId="{17710E1A-8F94-4E52-8A51-178101A34924}" srcOrd="0" destOrd="0" parTransId="{550AFED1-A04F-470E-81D0-F2AAD126A6F8}" sibTransId="{0CFC9A28-D5D9-4460-B29D-4E92F8A1FE1C}"/>
    <dgm:cxn modelId="{C9353FAB-E300-4005-B45A-8BE5BAF139FF}" type="presOf" srcId="{17710E1A-8F94-4E52-8A51-178101A34924}" destId="{6C183EFE-BF73-4E19-B74B-393D802F63D5}" srcOrd="0" destOrd="0" presId="urn:microsoft.com/office/officeart/2005/8/layout/hierarchy1"/>
    <dgm:cxn modelId="{2EE758D8-CDEA-C24F-9273-135FC90880C5}" type="presOf" srcId="{F9F1E94E-F508-4091-87D6-72D9FED179DB}" destId="{768B2850-8AF0-4E58-8A5E-72BFF1D65B0F}" srcOrd="0" destOrd="0" presId="urn:microsoft.com/office/officeart/2005/8/layout/hierarchy1"/>
    <dgm:cxn modelId="{9667BAB9-3876-44BB-A2D4-E148049913D5}" type="presParOf" srcId="{3E057DBD-1897-4E56-951D-A80607E46026}" destId="{DC954AD5-46F8-4712-A6D7-D81C68851928}" srcOrd="0" destOrd="0" presId="urn:microsoft.com/office/officeart/2005/8/layout/hierarchy1"/>
    <dgm:cxn modelId="{C5FFF1FA-74D2-4043-9D9C-8CA1C62B566B}" type="presParOf" srcId="{DC954AD5-46F8-4712-A6D7-D81C68851928}" destId="{2078BBCE-789B-4C14-A228-CD0DEE6BA251}" srcOrd="0" destOrd="0" presId="urn:microsoft.com/office/officeart/2005/8/layout/hierarchy1"/>
    <dgm:cxn modelId="{2E6A8EDF-998C-4097-82B8-442CC82410AE}" type="presParOf" srcId="{2078BBCE-789B-4C14-A228-CD0DEE6BA251}" destId="{B342C26A-678A-496F-A864-A50CEBB2AB66}" srcOrd="0" destOrd="0" presId="urn:microsoft.com/office/officeart/2005/8/layout/hierarchy1"/>
    <dgm:cxn modelId="{1788982A-A480-4D00-9372-2CD63E6EEC48}" type="presParOf" srcId="{2078BBCE-789B-4C14-A228-CD0DEE6BA251}" destId="{6C183EFE-BF73-4E19-B74B-393D802F63D5}" srcOrd="1" destOrd="0" presId="urn:microsoft.com/office/officeart/2005/8/layout/hierarchy1"/>
    <dgm:cxn modelId="{EA6515FA-45AD-493B-901D-6AB43F040F7C}" type="presParOf" srcId="{DC954AD5-46F8-4712-A6D7-D81C68851928}" destId="{1FDEF34C-F3C3-427E-BE10-DCF49CF6188D}" srcOrd="1" destOrd="0" presId="urn:microsoft.com/office/officeart/2005/8/layout/hierarchy1"/>
    <dgm:cxn modelId="{AE161A5C-A5C2-4E4E-98BA-61835C402FDA}" type="presParOf" srcId="{3E057DBD-1897-4E56-951D-A80607E46026}" destId="{18587A22-287D-4A8F-BC14-B3E1143DCEE7}" srcOrd="1" destOrd="0" presId="urn:microsoft.com/office/officeart/2005/8/layout/hierarchy1"/>
    <dgm:cxn modelId="{3F132A5D-F321-4AE6-9687-36BA438C5773}" type="presParOf" srcId="{18587A22-287D-4A8F-BC14-B3E1143DCEE7}" destId="{1033B4E9-C76B-49D2-ABC4-D9DA1D31ADFD}" srcOrd="0" destOrd="0" presId="urn:microsoft.com/office/officeart/2005/8/layout/hierarchy1"/>
    <dgm:cxn modelId="{721551AA-3435-406D-A0DF-101F1107A178}" type="presParOf" srcId="{1033B4E9-C76B-49D2-ABC4-D9DA1D31ADFD}" destId="{513F6DE8-E9A7-46EF-AD4F-F2A8891E0CF8}" srcOrd="0" destOrd="0" presId="urn:microsoft.com/office/officeart/2005/8/layout/hierarchy1"/>
    <dgm:cxn modelId="{6E61D94C-B833-41C1-9125-5497A6FDB314}" type="presParOf" srcId="{1033B4E9-C76B-49D2-ABC4-D9DA1D31ADFD}" destId="{1D036669-F0B3-4A1A-9554-BB19F1436845}" srcOrd="1" destOrd="0" presId="urn:microsoft.com/office/officeart/2005/8/layout/hierarchy1"/>
    <dgm:cxn modelId="{E3AB845D-6FF1-411A-91E0-00ED17D6A3E8}" type="presParOf" srcId="{18587A22-287D-4A8F-BC14-B3E1143DCEE7}" destId="{BD419443-CF69-4917-A947-F149C0A9F6F1}" srcOrd="1" destOrd="0" presId="urn:microsoft.com/office/officeart/2005/8/layout/hierarchy1"/>
    <dgm:cxn modelId="{58E4BC27-7704-6C4C-BB33-F7832E759DFD}" type="presParOf" srcId="{3E057DBD-1897-4E56-951D-A80607E46026}" destId="{699BD516-F67B-4B56-9550-3B83A638C28C}" srcOrd="2" destOrd="0" presId="urn:microsoft.com/office/officeart/2005/8/layout/hierarchy1"/>
    <dgm:cxn modelId="{EA99AE73-0E1F-F942-9D11-A2A06605C424}" type="presParOf" srcId="{699BD516-F67B-4B56-9550-3B83A638C28C}" destId="{EEF00C8C-40EF-4460-AD2D-745A34B4BA1E}" srcOrd="0" destOrd="0" presId="urn:microsoft.com/office/officeart/2005/8/layout/hierarchy1"/>
    <dgm:cxn modelId="{CA9C5723-7309-7F46-8382-7518E793F262}" type="presParOf" srcId="{EEF00C8C-40EF-4460-AD2D-745A34B4BA1E}" destId="{F4F287FC-2210-426C-A91D-93F107CAFAE4}" srcOrd="0" destOrd="0" presId="urn:microsoft.com/office/officeart/2005/8/layout/hierarchy1"/>
    <dgm:cxn modelId="{6E594287-7859-AE48-A39B-C3A1ED0EE550}" type="presParOf" srcId="{EEF00C8C-40EF-4460-AD2D-745A34B4BA1E}" destId="{768B2850-8AF0-4E58-8A5E-72BFF1D65B0F}" srcOrd="1" destOrd="0" presId="urn:microsoft.com/office/officeart/2005/8/layout/hierarchy1"/>
    <dgm:cxn modelId="{7937D71F-43DA-8C4D-98BD-619B2D924122}" type="presParOf" srcId="{699BD516-F67B-4B56-9550-3B83A638C28C}" destId="{3A3CAB38-67D5-4FB5-98F1-DB4CFE590C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C10EB-A910-499C-98BE-75A4EC7047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2015B84-A294-4029-9C39-77B328FF3512}">
      <dgm:prSet/>
      <dgm:spPr/>
      <dgm:t>
        <a:bodyPr/>
        <a:lstStyle/>
        <a:p>
          <a:pPr>
            <a:lnSpc>
              <a:spcPct val="100000"/>
            </a:lnSpc>
          </a:pPr>
          <a:r>
            <a:rPr lang="en-US">
              <a:solidFill>
                <a:srgbClr val="182853"/>
              </a:solidFill>
            </a:rPr>
            <a:t>e-Prescribing</a:t>
          </a:r>
        </a:p>
      </dgm:t>
    </dgm:pt>
    <dgm:pt modelId="{2EC1A5B1-38AA-4C6D-8DBD-4CE5A555FF01}" type="parTrans" cxnId="{24AC564C-C507-4695-A6C5-5A3296A39837}">
      <dgm:prSet/>
      <dgm:spPr/>
      <dgm:t>
        <a:bodyPr/>
        <a:lstStyle/>
        <a:p>
          <a:endParaRPr lang="en-US"/>
        </a:p>
      </dgm:t>
    </dgm:pt>
    <dgm:pt modelId="{D55DE97A-96B0-433C-8AFC-F6DD8EBA6D69}" type="sibTrans" cxnId="{24AC564C-C507-4695-A6C5-5A3296A39837}">
      <dgm:prSet/>
      <dgm:spPr/>
      <dgm:t>
        <a:bodyPr/>
        <a:lstStyle/>
        <a:p>
          <a:endParaRPr lang="en-US"/>
        </a:p>
      </dgm:t>
    </dgm:pt>
    <dgm:pt modelId="{ECA98408-2B56-42F0-928F-765828CA2834}">
      <dgm:prSet/>
      <dgm:spPr/>
      <dgm:t>
        <a:bodyPr/>
        <a:lstStyle/>
        <a:p>
          <a:pPr>
            <a:lnSpc>
              <a:spcPct val="100000"/>
            </a:lnSpc>
          </a:pPr>
          <a:r>
            <a:rPr lang="en-US">
              <a:solidFill>
                <a:srgbClr val="182853"/>
              </a:solidFill>
            </a:rPr>
            <a:t>Health Information Exchange</a:t>
          </a:r>
        </a:p>
      </dgm:t>
    </dgm:pt>
    <dgm:pt modelId="{E6356CD0-FB54-4023-91A4-B42B26E8CECD}" type="parTrans" cxnId="{BB3C0176-C876-4F88-B078-4BF4F7892B36}">
      <dgm:prSet/>
      <dgm:spPr/>
      <dgm:t>
        <a:bodyPr/>
        <a:lstStyle/>
        <a:p>
          <a:endParaRPr lang="en-US"/>
        </a:p>
      </dgm:t>
    </dgm:pt>
    <dgm:pt modelId="{61A7206A-2C56-47BD-8F69-1AF34DCFFB5D}" type="sibTrans" cxnId="{BB3C0176-C876-4F88-B078-4BF4F7892B36}">
      <dgm:prSet/>
      <dgm:spPr/>
      <dgm:t>
        <a:bodyPr/>
        <a:lstStyle/>
        <a:p>
          <a:endParaRPr lang="en-US"/>
        </a:p>
      </dgm:t>
    </dgm:pt>
    <dgm:pt modelId="{4F367DCD-E8D3-403A-8F9F-0E3DE1E4BF61}">
      <dgm:prSet/>
      <dgm:spPr/>
      <dgm:t>
        <a:bodyPr/>
        <a:lstStyle/>
        <a:p>
          <a:pPr>
            <a:lnSpc>
              <a:spcPct val="100000"/>
            </a:lnSpc>
          </a:pPr>
          <a:r>
            <a:rPr lang="en-US">
              <a:solidFill>
                <a:srgbClr val="182853"/>
              </a:solidFill>
            </a:rPr>
            <a:t>Provider-to-Patient Exchange</a:t>
          </a:r>
        </a:p>
      </dgm:t>
    </dgm:pt>
    <dgm:pt modelId="{C80701A7-C0DD-424D-B20A-BFC1AC07E72B}" type="parTrans" cxnId="{BA303FAC-2B65-44DB-8775-95946C36D395}">
      <dgm:prSet/>
      <dgm:spPr/>
      <dgm:t>
        <a:bodyPr/>
        <a:lstStyle/>
        <a:p>
          <a:endParaRPr lang="en-US"/>
        </a:p>
      </dgm:t>
    </dgm:pt>
    <dgm:pt modelId="{7AD1B432-CAC0-40D8-BE04-A36AB053ECE6}" type="sibTrans" cxnId="{BA303FAC-2B65-44DB-8775-95946C36D395}">
      <dgm:prSet/>
      <dgm:spPr/>
      <dgm:t>
        <a:bodyPr/>
        <a:lstStyle/>
        <a:p>
          <a:endParaRPr lang="en-US"/>
        </a:p>
      </dgm:t>
    </dgm:pt>
    <dgm:pt modelId="{B7DECBEC-B514-4D53-B33B-272F52F6B5EF}">
      <dgm:prSet/>
      <dgm:spPr/>
      <dgm:t>
        <a:bodyPr/>
        <a:lstStyle/>
        <a:p>
          <a:pPr>
            <a:lnSpc>
              <a:spcPct val="100000"/>
            </a:lnSpc>
          </a:pPr>
          <a:r>
            <a:rPr lang="en-US">
              <a:solidFill>
                <a:srgbClr val="182853"/>
              </a:solidFill>
            </a:rPr>
            <a:t>Public Health and Clinical Data Exchange</a:t>
          </a:r>
        </a:p>
      </dgm:t>
    </dgm:pt>
    <dgm:pt modelId="{F9374970-7980-4852-BF3A-76DA178BE67B}" type="parTrans" cxnId="{C085EF52-3F8C-4B63-9852-2BD686B26C66}">
      <dgm:prSet/>
      <dgm:spPr/>
      <dgm:t>
        <a:bodyPr/>
        <a:lstStyle/>
        <a:p>
          <a:endParaRPr lang="en-US"/>
        </a:p>
      </dgm:t>
    </dgm:pt>
    <dgm:pt modelId="{B32C8F89-EDB7-4463-BC8F-2A7F727B5ACB}" type="sibTrans" cxnId="{C085EF52-3F8C-4B63-9852-2BD686B26C66}">
      <dgm:prSet/>
      <dgm:spPr/>
      <dgm:t>
        <a:bodyPr/>
        <a:lstStyle/>
        <a:p>
          <a:endParaRPr lang="en-US"/>
        </a:p>
      </dgm:t>
    </dgm:pt>
    <dgm:pt modelId="{3792BF02-3CF7-4CBE-B7BB-D3CF592592BC}" type="pres">
      <dgm:prSet presAssocID="{14EC10EB-A910-499C-98BE-75A4EC70475F}" presName="root" presStyleCnt="0">
        <dgm:presLayoutVars>
          <dgm:dir/>
          <dgm:resizeHandles val="exact"/>
        </dgm:presLayoutVars>
      </dgm:prSet>
      <dgm:spPr/>
    </dgm:pt>
    <dgm:pt modelId="{B5F6E776-C9CB-4588-B7A4-CCA249F0B044}" type="pres">
      <dgm:prSet presAssocID="{D2015B84-A294-4029-9C39-77B328FF3512}" presName="compNode" presStyleCnt="0"/>
      <dgm:spPr/>
    </dgm:pt>
    <dgm:pt modelId="{BCDF1E00-886B-4F24-8026-05D8DBD755D4}" type="pres">
      <dgm:prSet presAssocID="{D2015B84-A294-4029-9C39-77B328FF3512}" presName="bgRect" presStyleLbl="bgShp" presStyleIdx="0" presStyleCnt="4"/>
      <dgm:spPr/>
    </dgm:pt>
    <dgm:pt modelId="{E6EFFD34-BFC1-48C5-BC1B-3B11A75BCB42}" type="pres">
      <dgm:prSet presAssocID="{D2015B84-A294-4029-9C39-77B328FF351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4E142962-CB48-4CE9-AE11-187010063106}" type="pres">
      <dgm:prSet presAssocID="{D2015B84-A294-4029-9C39-77B328FF3512}" presName="spaceRect" presStyleCnt="0"/>
      <dgm:spPr/>
    </dgm:pt>
    <dgm:pt modelId="{8DA89D15-927B-47AD-BC60-37889152561D}" type="pres">
      <dgm:prSet presAssocID="{D2015B84-A294-4029-9C39-77B328FF3512}" presName="parTx" presStyleLbl="revTx" presStyleIdx="0" presStyleCnt="4">
        <dgm:presLayoutVars>
          <dgm:chMax val="0"/>
          <dgm:chPref val="0"/>
        </dgm:presLayoutVars>
      </dgm:prSet>
      <dgm:spPr/>
    </dgm:pt>
    <dgm:pt modelId="{172A132E-0FA8-40EC-B693-24381029B43D}" type="pres">
      <dgm:prSet presAssocID="{D55DE97A-96B0-433C-8AFC-F6DD8EBA6D69}" presName="sibTrans" presStyleCnt="0"/>
      <dgm:spPr/>
    </dgm:pt>
    <dgm:pt modelId="{C241EB01-8085-461A-8278-0D894DD83A06}" type="pres">
      <dgm:prSet presAssocID="{ECA98408-2B56-42F0-928F-765828CA2834}" presName="compNode" presStyleCnt="0"/>
      <dgm:spPr/>
    </dgm:pt>
    <dgm:pt modelId="{9A464716-8AFF-4BD6-ABF9-79FBD70BED92}" type="pres">
      <dgm:prSet presAssocID="{ECA98408-2B56-42F0-928F-765828CA2834}" presName="bgRect" presStyleLbl="bgShp" presStyleIdx="1" presStyleCnt="4"/>
      <dgm:spPr/>
    </dgm:pt>
    <dgm:pt modelId="{F141AA59-09BB-4B1A-9323-668F91E9828A}" type="pres">
      <dgm:prSet presAssocID="{ECA98408-2B56-42F0-928F-765828CA28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DABDAC84-CBF7-41AC-8ED4-DE15E7D0E05D}" type="pres">
      <dgm:prSet presAssocID="{ECA98408-2B56-42F0-928F-765828CA2834}" presName="spaceRect" presStyleCnt="0"/>
      <dgm:spPr/>
    </dgm:pt>
    <dgm:pt modelId="{F37FFE0B-826B-44C2-8190-34E4090ADD08}" type="pres">
      <dgm:prSet presAssocID="{ECA98408-2B56-42F0-928F-765828CA2834}" presName="parTx" presStyleLbl="revTx" presStyleIdx="1" presStyleCnt="4">
        <dgm:presLayoutVars>
          <dgm:chMax val="0"/>
          <dgm:chPref val="0"/>
        </dgm:presLayoutVars>
      </dgm:prSet>
      <dgm:spPr/>
    </dgm:pt>
    <dgm:pt modelId="{FD3844B9-DB59-40E0-BD00-98AB20D1D92F}" type="pres">
      <dgm:prSet presAssocID="{61A7206A-2C56-47BD-8F69-1AF34DCFFB5D}" presName="sibTrans" presStyleCnt="0"/>
      <dgm:spPr/>
    </dgm:pt>
    <dgm:pt modelId="{434199E4-5109-4E00-8170-35C1BCDCA38B}" type="pres">
      <dgm:prSet presAssocID="{4F367DCD-E8D3-403A-8F9F-0E3DE1E4BF61}" presName="compNode" presStyleCnt="0"/>
      <dgm:spPr/>
    </dgm:pt>
    <dgm:pt modelId="{B1DDD7C3-E377-41C9-9266-58904117B653}" type="pres">
      <dgm:prSet presAssocID="{4F367DCD-E8D3-403A-8F9F-0E3DE1E4BF61}" presName="bgRect" presStyleLbl="bgShp" presStyleIdx="2" presStyleCnt="4"/>
      <dgm:spPr/>
    </dgm:pt>
    <dgm:pt modelId="{B42EBBBD-900A-45DC-9CDA-3DD2276C3EF9}" type="pres">
      <dgm:prSet presAssocID="{4F367DCD-E8D3-403A-8F9F-0E3DE1E4BF6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A32D0A8A-E7E0-43C3-87CB-CF13B5A05232}" type="pres">
      <dgm:prSet presAssocID="{4F367DCD-E8D3-403A-8F9F-0E3DE1E4BF61}" presName="spaceRect" presStyleCnt="0"/>
      <dgm:spPr/>
    </dgm:pt>
    <dgm:pt modelId="{F2447BBA-8477-4C47-A565-5AC6FB115A91}" type="pres">
      <dgm:prSet presAssocID="{4F367DCD-E8D3-403A-8F9F-0E3DE1E4BF61}" presName="parTx" presStyleLbl="revTx" presStyleIdx="2" presStyleCnt="4">
        <dgm:presLayoutVars>
          <dgm:chMax val="0"/>
          <dgm:chPref val="0"/>
        </dgm:presLayoutVars>
      </dgm:prSet>
      <dgm:spPr/>
    </dgm:pt>
    <dgm:pt modelId="{BAA1EE30-D11A-4AFE-9E70-00D66347A4A2}" type="pres">
      <dgm:prSet presAssocID="{7AD1B432-CAC0-40D8-BE04-A36AB053ECE6}" presName="sibTrans" presStyleCnt="0"/>
      <dgm:spPr/>
    </dgm:pt>
    <dgm:pt modelId="{2F5DCD7D-3CD8-41A0-A9AD-4017AEF9D035}" type="pres">
      <dgm:prSet presAssocID="{B7DECBEC-B514-4D53-B33B-272F52F6B5EF}" presName="compNode" presStyleCnt="0"/>
      <dgm:spPr/>
    </dgm:pt>
    <dgm:pt modelId="{BD16EA94-6D6E-4E4C-A895-FC933FE97211}" type="pres">
      <dgm:prSet presAssocID="{B7DECBEC-B514-4D53-B33B-272F52F6B5EF}" presName="bgRect" presStyleLbl="bgShp" presStyleIdx="3" presStyleCnt="4"/>
      <dgm:spPr/>
    </dgm:pt>
    <dgm:pt modelId="{2BB84449-943D-4C8C-9AB5-0EC31D0229A8}" type="pres">
      <dgm:prSet presAssocID="{B7DECBEC-B514-4D53-B33B-272F52F6B5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1A56C21A-9FED-49EE-9ADB-3F8FB93FFE71}" type="pres">
      <dgm:prSet presAssocID="{B7DECBEC-B514-4D53-B33B-272F52F6B5EF}" presName="spaceRect" presStyleCnt="0"/>
      <dgm:spPr/>
    </dgm:pt>
    <dgm:pt modelId="{1D80CB62-4729-4B88-9160-82172108962C}" type="pres">
      <dgm:prSet presAssocID="{B7DECBEC-B514-4D53-B33B-272F52F6B5EF}" presName="parTx" presStyleLbl="revTx" presStyleIdx="3" presStyleCnt="4">
        <dgm:presLayoutVars>
          <dgm:chMax val="0"/>
          <dgm:chPref val="0"/>
        </dgm:presLayoutVars>
      </dgm:prSet>
      <dgm:spPr/>
    </dgm:pt>
  </dgm:ptLst>
  <dgm:cxnLst>
    <dgm:cxn modelId="{7178830E-A0A7-4515-9DFA-12EBC0DBC75C}" type="presOf" srcId="{B7DECBEC-B514-4D53-B33B-272F52F6B5EF}" destId="{1D80CB62-4729-4B88-9160-82172108962C}" srcOrd="0" destOrd="0" presId="urn:microsoft.com/office/officeart/2018/2/layout/IconVerticalSolidList"/>
    <dgm:cxn modelId="{24AC564C-C507-4695-A6C5-5A3296A39837}" srcId="{14EC10EB-A910-499C-98BE-75A4EC70475F}" destId="{D2015B84-A294-4029-9C39-77B328FF3512}" srcOrd="0" destOrd="0" parTransId="{2EC1A5B1-38AA-4C6D-8DBD-4CE5A555FF01}" sibTransId="{D55DE97A-96B0-433C-8AFC-F6DD8EBA6D69}"/>
    <dgm:cxn modelId="{C085EF52-3F8C-4B63-9852-2BD686B26C66}" srcId="{14EC10EB-A910-499C-98BE-75A4EC70475F}" destId="{B7DECBEC-B514-4D53-B33B-272F52F6B5EF}" srcOrd="3" destOrd="0" parTransId="{F9374970-7980-4852-BF3A-76DA178BE67B}" sibTransId="{B32C8F89-EDB7-4463-BC8F-2A7F727B5ACB}"/>
    <dgm:cxn modelId="{BB3C0176-C876-4F88-B078-4BF4F7892B36}" srcId="{14EC10EB-A910-499C-98BE-75A4EC70475F}" destId="{ECA98408-2B56-42F0-928F-765828CA2834}" srcOrd="1" destOrd="0" parTransId="{E6356CD0-FB54-4023-91A4-B42B26E8CECD}" sibTransId="{61A7206A-2C56-47BD-8F69-1AF34DCFFB5D}"/>
    <dgm:cxn modelId="{9F8E777B-9F36-46D3-8C8B-D667D5CA0241}" type="presOf" srcId="{D2015B84-A294-4029-9C39-77B328FF3512}" destId="{8DA89D15-927B-47AD-BC60-37889152561D}" srcOrd="0" destOrd="0" presId="urn:microsoft.com/office/officeart/2018/2/layout/IconVerticalSolidList"/>
    <dgm:cxn modelId="{206C5587-6319-40B9-AE47-AE478198438C}" type="presOf" srcId="{4F367DCD-E8D3-403A-8F9F-0E3DE1E4BF61}" destId="{F2447BBA-8477-4C47-A565-5AC6FB115A91}" srcOrd="0" destOrd="0" presId="urn:microsoft.com/office/officeart/2018/2/layout/IconVerticalSolidList"/>
    <dgm:cxn modelId="{BA303FAC-2B65-44DB-8775-95946C36D395}" srcId="{14EC10EB-A910-499C-98BE-75A4EC70475F}" destId="{4F367DCD-E8D3-403A-8F9F-0E3DE1E4BF61}" srcOrd="2" destOrd="0" parTransId="{C80701A7-C0DD-424D-B20A-BFC1AC07E72B}" sibTransId="{7AD1B432-CAC0-40D8-BE04-A36AB053ECE6}"/>
    <dgm:cxn modelId="{C14C26C0-2688-4E06-9C90-6003FC430FFB}" type="presOf" srcId="{14EC10EB-A910-499C-98BE-75A4EC70475F}" destId="{3792BF02-3CF7-4CBE-B7BB-D3CF592592BC}" srcOrd="0" destOrd="0" presId="urn:microsoft.com/office/officeart/2018/2/layout/IconVerticalSolidList"/>
    <dgm:cxn modelId="{28BD64E8-299F-4EF8-823F-EF308989AE14}" type="presOf" srcId="{ECA98408-2B56-42F0-928F-765828CA2834}" destId="{F37FFE0B-826B-44C2-8190-34E4090ADD08}" srcOrd="0" destOrd="0" presId="urn:microsoft.com/office/officeart/2018/2/layout/IconVerticalSolidList"/>
    <dgm:cxn modelId="{CB8292D5-B896-4C55-B40E-A589B5364844}" type="presParOf" srcId="{3792BF02-3CF7-4CBE-B7BB-D3CF592592BC}" destId="{B5F6E776-C9CB-4588-B7A4-CCA249F0B044}" srcOrd="0" destOrd="0" presId="urn:microsoft.com/office/officeart/2018/2/layout/IconVerticalSolidList"/>
    <dgm:cxn modelId="{C51D48E1-1211-473F-8C38-7BD854511956}" type="presParOf" srcId="{B5F6E776-C9CB-4588-B7A4-CCA249F0B044}" destId="{BCDF1E00-886B-4F24-8026-05D8DBD755D4}" srcOrd="0" destOrd="0" presId="urn:microsoft.com/office/officeart/2018/2/layout/IconVerticalSolidList"/>
    <dgm:cxn modelId="{EB77E2AA-837F-4562-A98B-4D1B0A8846D7}" type="presParOf" srcId="{B5F6E776-C9CB-4588-B7A4-CCA249F0B044}" destId="{E6EFFD34-BFC1-48C5-BC1B-3B11A75BCB42}" srcOrd="1" destOrd="0" presId="urn:microsoft.com/office/officeart/2018/2/layout/IconVerticalSolidList"/>
    <dgm:cxn modelId="{1E5639E0-D7FF-450C-88A5-B32EFF473FCE}" type="presParOf" srcId="{B5F6E776-C9CB-4588-B7A4-CCA249F0B044}" destId="{4E142962-CB48-4CE9-AE11-187010063106}" srcOrd="2" destOrd="0" presId="urn:microsoft.com/office/officeart/2018/2/layout/IconVerticalSolidList"/>
    <dgm:cxn modelId="{0C857FC8-D7D0-43F4-BA4E-C92243F0593C}" type="presParOf" srcId="{B5F6E776-C9CB-4588-B7A4-CCA249F0B044}" destId="{8DA89D15-927B-47AD-BC60-37889152561D}" srcOrd="3" destOrd="0" presId="urn:microsoft.com/office/officeart/2018/2/layout/IconVerticalSolidList"/>
    <dgm:cxn modelId="{F98B2E68-F805-43E2-9F03-396499E0535F}" type="presParOf" srcId="{3792BF02-3CF7-4CBE-B7BB-D3CF592592BC}" destId="{172A132E-0FA8-40EC-B693-24381029B43D}" srcOrd="1" destOrd="0" presId="urn:microsoft.com/office/officeart/2018/2/layout/IconVerticalSolidList"/>
    <dgm:cxn modelId="{0F5545D4-886F-4608-AC4D-9DE873154B5A}" type="presParOf" srcId="{3792BF02-3CF7-4CBE-B7BB-D3CF592592BC}" destId="{C241EB01-8085-461A-8278-0D894DD83A06}" srcOrd="2" destOrd="0" presId="urn:microsoft.com/office/officeart/2018/2/layout/IconVerticalSolidList"/>
    <dgm:cxn modelId="{2A7400A9-1D62-485E-87FE-A5B02CCB853C}" type="presParOf" srcId="{C241EB01-8085-461A-8278-0D894DD83A06}" destId="{9A464716-8AFF-4BD6-ABF9-79FBD70BED92}" srcOrd="0" destOrd="0" presId="urn:microsoft.com/office/officeart/2018/2/layout/IconVerticalSolidList"/>
    <dgm:cxn modelId="{8A3B501B-2AB1-4F6B-AA78-FD0ED7284080}" type="presParOf" srcId="{C241EB01-8085-461A-8278-0D894DD83A06}" destId="{F141AA59-09BB-4B1A-9323-668F91E9828A}" srcOrd="1" destOrd="0" presId="urn:microsoft.com/office/officeart/2018/2/layout/IconVerticalSolidList"/>
    <dgm:cxn modelId="{6C595075-0B5F-402F-BF12-AB1B8C572B80}" type="presParOf" srcId="{C241EB01-8085-461A-8278-0D894DD83A06}" destId="{DABDAC84-CBF7-41AC-8ED4-DE15E7D0E05D}" srcOrd="2" destOrd="0" presId="urn:microsoft.com/office/officeart/2018/2/layout/IconVerticalSolidList"/>
    <dgm:cxn modelId="{AD502870-D814-40F4-85B6-960E6CE93A53}" type="presParOf" srcId="{C241EB01-8085-461A-8278-0D894DD83A06}" destId="{F37FFE0B-826B-44C2-8190-34E4090ADD08}" srcOrd="3" destOrd="0" presId="urn:microsoft.com/office/officeart/2018/2/layout/IconVerticalSolidList"/>
    <dgm:cxn modelId="{6C2186E9-9631-4AD4-82C2-D15BB390FC14}" type="presParOf" srcId="{3792BF02-3CF7-4CBE-B7BB-D3CF592592BC}" destId="{FD3844B9-DB59-40E0-BD00-98AB20D1D92F}" srcOrd="3" destOrd="0" presId="urn:microsoft.com/office/officeart/2018/2/layout/IconVerticalSolidList"/>
    <dgm:cxn modelId="{DE41DBB8-A09C-4922-ABA4-E8DB9D759818}" type="presParOf" srcId="{3792BF02-3CF7-4CBE-B7BB-D3CF592592BC}" destId="{434199E4-5109-4E00-8170-35C1BCDCA38B}" srcOrd="4" destOrd="0" presId="urn:microsoft.com/office/officeart/2018/2/layout/IconVerticalSolidList"/>
    <dgm:cxn modelId="{9123D713-B67D-430C-A36A-DEDE889E5717}" type="presParOf" srcId="{434199E4-5109-4E00-8170-35C1BCDCA38B}" destId="{B1DDD7C3-E377-41C9-9266-58904117B653}" srcOrd="0" destOrd="0" presId="urn:microsoft.com/office/officeart/2018/2/layout/IconVerticalSolidList"/>
    <dgm:cxn modelId="{D068B88A-495F-4843-8697-B06E8E847C80}" type="presParOf" srcId="{434199E4-5109-4E00-8170-35C1BCDCA38B}" destId="{B42EBBBD-900A-45DC-9CDA-3DD2276C3EF9}" srcOrd="1" destOrd="0" presId="urn:microsoft.com/office/officeart/2018/2/layout/IconVerticalSolidList"/>
    <dgm:cxn modelId="{38A6D415-2CCD-4F34-86DD-B6AE0D6B1C4E}" type="presParOf" srcId="{434199E4-5109-4E00-8170-35C1BCDCA38B}" destId="{A32D0A8A-E7E0-43C3-87CB-CF13B5A05232}" srcOrd="2" destOrd="0" presId="urn:microsoft.com/office/officeart/2018/2/layout/IconVerticalSolidList"/>
    <dgm:cxn modelId="{68AF06D1-FC3C-44F6-A18D-204BABFF9ED4}" type="presParOf" srcId="{434199E4-5109-4E00-8170-35C1BCDCA38B}" destId="{F2447BBA-8477-4C47-A565-5AC6FB115A91}" srcOrd="3" destOrd="0" presId="urn:microsoft.com/office/officeart/2018/2/layout/IconVerticalSolidList"/>
    <dgm:cxn modelId="{0C0A0DA8-38BE-47FA-9F85-C7EF565E9788}" type="presParOf" srcId="{3792BF02-3CF7-4CBE-B7BB-D3CF592592BC}" destId="{BAA1EE30-D11A-4AFE-9E70-00D66347A4A2}" srcOrd="5" destOrd="0" presId="urn:microsoft.com/office/officeart/2018/2/layout/IconVerticalSolidList"/>
    <dgm:cxn modelId="{663DB1A1-8A4A-4447-AFAE-B97D611C41F3}" type="presParOf" srcId="{3792BF02-3CF7-4CBE-B7BB-D3CF592592BC}" destId="{2F5DCD7D-3CD8-41A0-A9AD-4017AEF9D035}" srcOrd="6" destOrd="0" presId="urn:microsoft.com/office/officeart/2018/2/layout/IconVerticalSolidList"/>
    <dgm:cxn modelId="{9CCA6AC3-8028-4B81-A368-D6DC75D36BB8}" type="presParOf" srcId="{2F5DCD7D-3CD8-41A0-A9AD-4017AEF9D035}" destId="{BD16EA94-6D6E-4E4C-A895-FC933FE97211}" srcOrd="0" destOrd="0" presId="urn:microsoft.com/office/officeart/2018/2/layout/IconVerticalSolidList"/>
    <dgm:cxn modelId="{FC52C901-9E46-4467-9583-AFB19F7A886C}" type="presParOf" srcId="{2F5DCD7D-3CD8-41A0-A9AD-4017AEF9D035}" destId="{2BB84449-943D-4C8C-9AB5-0EC31D0229A8}" srcOrd="1" destOrd="0" presId="urn:microsoft.com/office/officeart/2018/2/layout/IconVerticalSolidList"/>
    <dgm:cxn modelId="{8B818B22-0B82-4067-B817-ACBA8F2E229A}" type="presParOf" srcId="{2F5DCD7D-3CD8-41A0-A9AD-4017AEF9D035}" destId="{1A56C21A-9FED-49EE-9ADB-3F8FB93FFE71}" srcOrd="2" destOrd="0" presId="urn:microsoft.com/office/officeart/2018/2/layout/IconVerticalSolidList"/>
    <dgm:cxn modelId="{C7AE5731-E548-4D64-9210-8C9860CF7A43}" type="presParOf" srcId="{2F5DCD7D-3CD8-41A0-A9AD-4017AEF9D035}" destId="{1D80CB62-4729-4B88-9160-8217210896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10AD68-9F44-45DF-B154-7A52DE2AC4CC}"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13A49649-0CE0-4B55-9250-2D1897C5B354}">
      <dgm:prSet/>
      <dgm:spPr/>
      <dgm:t>
        <a:bodyPr/>
        <a:lstStyle/>
        <a:p>
          <a:r>
            <a:rPr lang="en-US"/>
            <a:t>Final Score Methodology</a:t>
          </a:r>
        </a:p>
      </dgm:t>
    </dgm:pt>
    <dgm:pt modelId="{A04081C7-1703-4364-9BA2-B2D07AAED57B}" type="parTrans" cxnId="{92D7808E-A8C1-4D6B-B3C1-49EA1E4FA13F}">
      <dgm:prSet/>
      <dgm:spPr/>
      <dgm:t>
        <a:bodyPr/>
        <a:lstStyle/>
        <a:p>
          <a:endParaRPr lang="en-US"/>
        </a:p>
      </dgm:t>
    </dgm:pt>
    <dgm:pt modelId="{CAAAC3E3-686B-44AE-B586-7DB83EAAADCD}" type="sibTrans" cxnId="{92D7808E-A8C1-4D6B-B3C1-49EA1E4FA13F}">
      <dgm:prSet/>
      <dgm:spPr/>
      <dgm:t>
        <a:bodyPr/>
        <a:lstStyle/>
        <a:p>
          <a:endParaRPr lang="en-US"/>
        </a:p>
      </dgm:t>
    </dgm:pt>
    <dgm:pt modelId="{3AC10B75-2EA3-4126-8413-E0693436A050}">
      <dgm:prSet custT="1"/>
      <dgm:spPr/>
      <dgm:t>
        <a:bodyPr/>
        <a:lstStyle/>
        <a:p>
          <a:r>
            <a:rPr lang="en-US" sz="1800"/>
            <a:t>Quality and cost account for 50% each </a:t>
          </a:r>
        </a:p>
      </dgm:t>
    </dgm:pt>
    <dgm:pt modelId="{B9F3DE34-3080-4659-81F4-F5A569AC9C43}" type="parTrans" cxnId="{BBE00875-385B-402C-BB23-1199C28A983C}">
      <dgm:prSet/>
      <dgm:spPr/>
      <dgm:t>
        <a:bodyPr/>
        <a:lstStyle/>
        <a:p>
          <a:endParaRPr lang="en-US"/>
        </a:p>
      </dgm:t>
    </dgm:pt>
    <dgm:pt modelId="{6B04D03A-C3CB-49BA-BEFB-2C7405C32F52}" type="sibTrans" cxnId="{BBE00875-385B-402C-BB23-1199C28A983C}">
      <dgm:prSet/>
      <dgm:spPr/>
      <dgm:t>
        <a:bodyPr/>
        <a:lstStyle/>
        <a:p>
          <a:endParaRPr lang="en-US"/>
        </a:p>
      </dgm:t>
    </dgm:pt>
    <dgm:pt modelId="{B989CCC7-2C1C-4563-B34E-C3EC32DD9F45}">
      <dgm:prSet custT="1"/>
      <dgm:spPr/>
      <dgm:t>
        <a:bodyPr/>
        <a:lstStyle/>
        <a:p>
          <a:pPr rtl="0"/>
          <a:r>
            <a:rPr lang="en-US" sz="1800"/>
            <a:t>Improvement activities (–20 pts max)</a:t>
          </a:r>
          <a:endParaRPr lang="en-US" sz="2900" b="1">
            <a:solidFill>
              <a:srgbClr val="0F3850"/>
            </a:solidFill>
            <a:latin typeface="Playfair Display"/>
          </a:endParaRPr>
        </a:p>
      </dgm:t>
    </dgm:pt>
    <dgm:pt modelId="{C0B491E8-CE16-4178-91CD-9A053A0002A4}" type="parTrans" cxnId="{F34896C7-45F6-4723-86AF-2F3C2499208C}">
      <dgm:prSet/>
      <dgm:spPr/>
      <dgm:t>
        <a:bodyPr/>
        <a:lstStyle/>
        <a:p>
          <a:endParaRPr lang="en-US"/>
        </a:p>
      </dgm:t>
    </dgm:pt>
    <dgm:pt modelId="{E7A09562-11EA-4210-9CF0-E8D33E22432B}" type="sibTrans" cxnId="{F34896C7-45F6-4723-86AF-2F3C2499208C}">
      <dgm:prSet/>
      <dgm:spPr/>
      <dgm:t>
        <a:bodyPr/>
        <a:lstStyle/>
        <a:p>
          <a:endParaRPr lang="en-US"/>
        </a:p>
      </dgm:t>
    </dgm:pt>
    <dgm:pt modelId="{94648C94-9707-4441-91CB-902B740915CC}">
      <dgm:prSet custT="1"/>
      <dgm:spPr/>
      <dgm:t>
        <a:bodyPr/>
        <a:lstStyle/>
        <a:p>
          <a:r>
            <a:rPr lang="en-US" sz="1800"/>
            <a:t>Promoting interoperability performance (–10 pts max) </a:t>
          </a:r>
        </a:p>
      </dgm:t>
    </dgm:pt>
    <dgm:pt modelId="{2AE44837-2E55-485F-99B1-2C081EFA786F}" type="parTrans" cxnId="{905513F3-2790-43E5-B319-F554FEFC6CF1}">
      <dgm:prSet/>
      <dgm:spPr/>
      <dgm:t>
        <a:bodyPr/>
        <a:lstStyle/>
        <a:p>
          <a:endParaRPr lang="en-US"/>
        </a:p>
      </dgm:t>
    </dgm:pt>
    <dgm:pt modelId="{5E6F19E7-683D-41EB-BE07-9EF0CE24273E}" type="sibTrans" cxnId="{905513F3-2790-43E5-B319-F554FEFC6CF1}">
      <dgm:prSet/>
      <dgm:spPr/>
      <dgm:t>
        <a:bodyPr/>
        <a:lstStyle/>
        <a:p>
          <a:endParaRPr lang="en-US"/>
        </a:p>
      </dgm:t>
    </dgm:pt>
    <dgm:pt modelId="{FCE08F0E-4381-4154-8103-B3A05313A62C}">
      <dgm:prSet/>
      <dgm:spPr/>
      <dgm:t>
        <a:bodyPr/>
        <a:lstStyle/>
        <a:p>
          <a:r>
            <a:rPr lang="en-US"/>
            <a:t>Payment Approach</a:t>
          </a:r>
        </a:p>
      </dgm:t>
    </dgm:pt>
    <dgm:pt modelId="{E06AABFB-CD10-44F1-B430-7BB2EE3E6353}" type="parTrans" cxnId="{399FB201-A86D-4BE8-AD24-883E70C62E41}">
      <dgm:prSet/>
      <dgm:spPr/>
      <dgm:t>
        <a:bodyPr/>
        <a:lstStyle/>
        <a:p>
          <a:endParaRPr lang="en-US"/>
        </a:p>
      </dgm:t>
    </dgm:pt>
    <dgm:pt modelId="{6B19162E-9957-40B8-9D6C-ED034BAA1D5F}" type="sibTrans" cxnId="{399FB201-A86D-4BE8-AD24-883E70C62E41}">
      <dgm:prSet/>
      <dgm:spPr/>
      <dgm:t>
        <a:bodyPr/>
        <a:lstStyle/>
        <a:p>
          <a:endParaRPr lang="en-US"/>
        </a:p>
      </dgm:t>
    </dgm:pt>
    <dgm:pt modelId="{752A6614-B705-4E92-A4F6-F0C73F10D54F}">
      <dgm:prSet custT="1"/>
      <dgm:spPr/>
      <dgm:t>
        <a:bodyPr/>
        <a:lstStyle/>
        <a:p>
          <a:pPr>
            <a:buFont typeface="Arial" panose="020B0604020202020204" pitchFamily="34" charset="0"/>
            <a:buChar char="•"/>
          </a:pPr>
          <a:r>
            <a:rPr lang="en-US" sz="1750" b="0" i="0"/>
            <a:t>Based on performance scoring, participants will be assigned a payment adjustment factor from –9% to +9%</a:t>
          </a:r>
          <a:endParaRPr lang="en-US" sz="1750"/>
        </a:p>
      </dgm:t>
    </dgm:pt>
    <dgm:pt modelId="{E216FE53-29B1-44C0-A319-B8C0228135BC}" type="parTrans" cxnId="{0EA78182-218B-4951-9200-51C41411D0A1}">
      <dgm:prSet/>
      <dgm:spPr/>
      <dgm:t>
        <a:bodyPr/>
        <a:lstStyle/>
        <a:p>
          <a:endParaRPr lang="en-US"/>
        </a:p>
      </dgm:t>
    </dgm:pt>
    <dgm:pt modelId="{E65D8492-2DD9-4BD3-9AD1-5FC84A63BEB7}" type="sibTrans" cxnId="{0EA78182-218B-4951-9200-51C41411D0A1}">
      <dgm:prSet/>
      <dgm:spPr/>
      <dgm:t>
        <a:bodyPr/>
        <a:lstStyle/>
        <a:p>
          <a:endParaRPr lang="en-US"/>
        </a:p>
      </dgm:t>
    </dgm:pt>
    <dgm:pt modelId="{67553A22-D2B5-45F6-B26C-9BA6A39851F0}">
      <dgm:prSet custT="1"/>
      <dgm:spPr/>
      <dgm:t>
        <a:bodyPr/>
        <a:lstStyle/>
        <a:p>
          <a:pPr rtl="0">
            <a:buFont typeface="Arial" panose="020B0604020202020204" pitchFamily="34" charset="0"/>
            <a:buChar char="•"/>
          </a:pPr>
          <a:r>
            <a:rPr lang="en-US" sz="1750" b="0" i="0"/>
            <a:t>Portion of the Medicare Part B payments paid to ASM participants for covered professional services during an ASM performance year</a:t>
          </a:r>
          <a:r>
            <a:rPr lang="en-US" sz="1750" b="0" i="0">
              <a:latin typeface="Arial" panose="020B0604020202020204"/>
            </a:rPr>
            <a:t> </a:t>
          </a:r>
          <a:r>
            <a:rPr lang="en-US" sz="1750" b="0" i="0"/>
            <a:t>–</a:t>
          </a:r>
          <a:r>
            <a:rPr lang="en-US" sz="1750" b="0" i="0">
              <a:latin typeface="Arial" panose="020B0604020202020204"/>
            </a:rPr>
            <a:t> </a:t>
          </a:r>
          <a:r>
            <a:rPr lang="en-US" sz="1750" b="0" i="0"/>
            <a:t>would result in net positive, neutral or negative payment adjustments during an ASM payment year</a:t>
          </a:r>
          <a:endParaRPr lang="en-US" sz="1750"/>
        </a:p>
      </dgm:t>
    </dgm:pt>
    <dgm:pt modelId="{7880E277-499B-48C3-800F-0D4A1ED9111E}" type="parTrans" cxnId="{03263F3F-C4EF-4710-8C57-8D3002E0853D}">
      <dgm:prSet/>
      <dgm:spPr/>
      <dgm:t>
        <a:bodyPr/>
        <a:lstStyle/>
        <a:p>
          <a:endParaRPr lang="en-US"/>
        </a:p>
      </dgm:t>
    </dgm:pt>
    <dgm:pt modelId="{C7AD29F5-799A-44FA-9AD6-D6A36AE17303}" type="sibTrans" cxnId="{03263F3F-C4EF-4710-8C57-8D3002E0853D}">
      <dgm:prSet/>
      <dgm:spPr/>
      <dgm:t>
        <a:bodyPr/>
        <a:lstStyle/>
        <a:p>
          <a:endParaRPr lang="en-US"/>
        </a:p>
      </dgm:t>
    </dgm:pt>
    <dgm:pt modelId="{D8DF991B-9BCE-4D70-A3CF-D52018D47479}">
      <dgm:prSet custT="1"/>
      <dgm:spPr/>
      <dgm:t>
        <a:bodyPr/>
        <a:lstStyle/>
        <a:p>
          <a:pPr>
            <a:buFont typeface="Arial" panose="020B0604020202020204" pitchFamily="34" charset="0"/>
            <a:buChar char="•"/>
          </a:pPr>
          <a:r>
            <a:rPr lang="en-US" sz="1750" b="0" i="0"/>
            <a:t>Risk levels increase in performance year 3-5 by 1% per year</a:t>
          </a:r>
          <a:endParaRPr lang="en-US" sz="1750"/>
        </a:p>
      </dgm:t>
    </dgm:pt>
    <dgm:pt modelId="{CEFE8DF6-619F-44AD-BDE0-49C77E78B9AD}" type="parTrans" cxnId="{1C98F40C-3590-40CC-B91B-DCEFE3AE7CA6}">
      <dgm:prSet/>
      <dgm:spPr/>
      <dgm:t>
        <a:bodyPr/>
        <a:lstStyle/>
        <a:p>
          <a:endParaRPr lang="en-US"/>
        </a:p>
      </dgm:t>
    </dgm:pt>
    <dgm:pt modelId="{E546544B-7E3E-4504-8CC9-98102E60EF99}" type="sibTrans" cxnId="{1C98F40C-3590-40CC-B91B-DCEFE3AE7CA6}">
      <dgm:prSet/>
      <dgm:spPr/>
      <dgm:t>
        <a:bodyPr/>
        <a:lstStyle/>
        <a:p>
          <a:endParaRPr lang="en-US"/>
        </a:p>
      </dgm:t>
    </dgm:pt>
    <dgm:pt modelId="{A51DC83A-CEDE-4333-830D-31ECD876551B}" type="pres">
      <dgm:prSet presAssocID="{6410AD68-9F44-45DF-B154-7A52DE2AC4CC}" presName="Name0" presStyleCnt="0">
        <dgm:presLayoutVars>
          <dgm:dir/>
          <dgm:animLvl val="lvl"/>
          <dgm:resizeHandles val="exact"/>
        </dgm:presLayoutVars>
      </dgm:prSet>
      <dgm:spPr/>
    </dgm:pt>
    <dgm:pt modelId="{C55F2142-916D-4F09-A0EC-9286BAAB11FE}" type="pres">
      <dgm:prSet presAssocID="{13A49649-0CE0-4B55-9250-2D1897C5B354}" presName="linNode" presStyleCnt="0"/>
      <dgm:spPr/>
    </dgm:pt>
    <dgm:pt modelId="{1ADB543B-55D1-4FEC-8B80-4931DEE907CB}" type="pres">
      <dgm:prSet presAssocID="{13A49649-0CE0-4B55-9250-2D1897C5B354}" presName="parentText" presStyleLbl="node1" presStyleIdx="0" presStyleCnt="2" custScaleX="80363" custScaleY="73638">
        <dgm:presLayoutVars>
          <dgm:chMax val="1"/>
          <dgm:bulletEnabled val="1"/>
        </dgm:presLayoutVars>
      </dgm:prSet>
      <dgm:spPr/>
    </dgm:pt>
    <dgm:pt modelId="{A33001ED-DDD0-4C04-911B-37D241B1961E}" type="pres">
      <dgm:prSet presAssocID="{13A49649-0CE0-4B55-9250-2D1897C5B354}" presName="descendantText" presStyleLbl="alignAccFollowNode1" presStyleIdx="0" presStyleCnt="2">
        <dgm:presLayoutVars>
          <dgm:bulletEnabled val="1"/>
        </dgm:presLayoutVars>
      </dgm:prSet>
      <dgm:spPr/>
    </dgm:pt>
    <dgm:pt modelId="{871E8E22-3B26-49A1-A667-C6AF4F3622FA}" type="pres">
      <dgm:prSet presAssocID="{CAAAC3E3-686B-44AE-B586-7DB83EAAADCD}" presName="sp" presStyleCnt="0"/>
      <dgm:spPr/>
    </dgm:pt>
    <dgm:pt modelId="{FA12E8E3-84B1-4C90-A5F1-61AF7F4E54D0}" type="pres">
      <dgm:prSet presAssocID="{FCE08F0E-4381-4154-8103-B3A05313A62C}" presName="linNode" presStyleCnt="0"/>
      <dgm:spPr/>
    </dgm:pt>
    <dgm:pt modelId="{60BEE349-9604-4B17-B287-E5DA7900F8A0}" type="pres">
      <dgm:prSet presAssocID="{FCE08F0E-4381-4154-8103-B3A05313A62C}" presName="parentText" presStyleLbl="node1" presStyleIdx="1" presStyleCnt="2" custScaleX="81327" custScaleY="77040">
        <dgm:presLayoutVars>
          <dgm:chMax val="1"/>
          <dgm:bulletEnabled val="1"/>
        </dgm:presLayoutVars>
      </dgm:prSet>
      <dgm:spPr/>
    </dgm:pt>
    <dgm:pt modelId="{25891D9C-A351-41DB-9D0F-1A654F2A49A6}" type="pres">
      <dgm:prSet presAssocID="{FCE08F0E-4381-4154-8103-B3A05313A62C}" presName="descendantText" presStyleLbl="alignAccFollowNode1" presStyleIdx="1" presStyleCnt="2">
        <dgm:presLayoutVars>
          <dgm:bulletEnabled val="1"/>
        </dgm:presLayoutVars>
      </dgm:prSet>
      <dgm:spPr/>
    </dgm:pt>
  </dgm:ptLst>
  <dgm:cxnLst>
    <dgm:cxn modelId="{399FB201-A86D-4BE8-AD24-883E70C62E41}" srcId="{6410AD68-9F44-45DF-B154-7A52DE2AC4CC}" destId="{FCE08F0E-4381-4154-8103-B3A05313A62C}" srcOrd="1" destOrd="0" parTransId="{E06AABFB-CD10-44F1-B430-7BB2EE3E6353}" sibTransId="{6B19162E-9957-40B8-9D6C-ED034BAA1D5F}"/>
    <dgm:cxn modelId="{8AEF3509-319C-41D2-99C5-D9FBD9E70C49}" type="presOf" srcId="{94648C94-9707-4441-91CB-902B740915CC}" destId="{A33001ED-DDD0-4C04-911B-37D241B1961E}" srcOrd="0" destOrd="2" presId="urn:microsoft.com/office/officeart/2005/8/layout/vList5"/>
    <dgm:cxn modelId="{1C98F40C-3590-40CC-B91B-DCEFE3AE7CA6}" srcId="{FCE08F0E-4381-4154-8103-B3A05313A62C}" destId="{D8DF991B-9BCE-4D70-A3CF-D52018D47479}" srcOrd="2" destOrd="0" parTransId="{CEFE8DF6-619F-44AD-BDE0-49C77E78B9AD}" sibTransId="{E546544B-7E3E-4504-8CC9-98102E60EF99}"/>
    <dgm:cxn modelId="{12937911-C223-4015-8906-225A85E117B2}" type="presOf" srcId="{6410AD68-9F44-45DF-B154-7A52DE2AC4CC}" destId="{A51DC83A-CEDE-4333-830D-31ECD876551B}" srcOrd="0" destOrd="0" presId="urn:microsoft.com/office/officeart/2005/8/layout/vList5"/>
    <dgm:cxn modelId="{03263F3F-C4EF-4710-8C57-8D3002E0853D}" srcId="{FCE08F0E-4381-4154-8103-B3A05313A62C}" destId="{67553A22-D2B5-45F6-B26C-9BA6A39851F0}" srcOrd="1" destOrd="0" parTransId="{7880E277-499B-48C3-800F-0D4A1ED9111E}" sibTransId="{C7AD29F5-799A-44FA-9AD6-D6A36AE17303}"/>
    <dgm:cxn modelId="{FCF5E043-1CCA-44B4-8E70-4B70581EC487}" type="presOf" srcId="{67553A22-D2B5-45F6-B26C-9BA6A39851F0}" destId="{25891D9C-A351-41DB-9D0F-1A654F2A49A6}" srcOrd="0" destOrd="1" presId="urn:microsoft.com/office/officeart/2005/8/layout/vList5"/>
    <dgm:cxn modelId="{1C48276E-15EC-489B-865A-F7C7EDB7128E}" type="presOf" srcId="{D8DF991B-9BCE-4D70-A3CF-D52018D47479}" destId="{25891D9C-A351-41DB-9D0F-1A654F2A49A6}" srcOrd="0" destOrd="2" presId="urn:microsoft.com/office/officeart/2005/8/layout/vList5"/>
    <dgm:cxn modelId="{A1B24854-C5B9-4C63-B342-BF713ACF6C35}" type="presOf" srcId="{3AC10B75-2EA3-4126-8413-E0693436A050}" destId="{A33001ED-DDD0-4C04-911B-37D241B1961E}" srcOrd="0" destOrd="0" presId="urn:microsoft.com/office/officeart/2005/8/layout/vList5"/>
    <dgm:cxn modelId="{BBE00875-385B-402C-BB23-1199C28A983C}" srcId="{13A49649-0CE0-4B55-9250-2D1897C5B354}" destId="{3AC10B75-2EA3-4126-8413-E0693436A050}" srcOrd="0" destOrd="0" parTransId="{B9F3DE34-3080-4659-81F4-F5A569AC9C43}" sibTransId="{6B04D03A-C3CB-49BA-BEFB-2C7405C32F52}"/>
    <dgm:cxn modelId="{0EA78182-218B-4951-9200-51C41411D0A1}" srcId="{FCE08F0E-4381-4154-8103-B3A05313A62C}" destId="{752A6614-B705-4E92-A4F6-F0C73F10D54F}" srcOrd="0" destOrd="0" parTransId="{E216FE53-29B1-44C0-A319-B8C0228135BC}" sibTransId="{E65D8492-2DD9-4BD3-9AD1-5FC84A63BEB7}"/>
    <dgm:cxn modelId="{92D7808E-A8C1-4D6B-B3C1-49EA1E4FA13F}" srcId="{6410AD68-9F44-45DF-B154-7A52DE2AC4CC}" destId="{13A49649-0CE0-4B55-9250-2D1897C5B354}" srcOrd="0" destOrd="0" parTransId="{A04081C7-1703-4364-9BA2-B2D07AAED57B}" sibTransId="{CAAAC3E3-686B-44AE-B586-7DB83EAAADCD}"/>
    <dgm:cxn modelId="{55542497-9C83-4C4E-BA02-A7D77544C036}" type="presOf" srcId="{B989CCC7-2C1C-4563-B34E-C3EC32DD9F45}" destId="{A33001ED-DDD0-4C04-911B-37D241B1961E}" srcOrd="0" destOrd="1" presId="urn:microsoft.com/office/officeart/2005/8/layout/vList5"/>
    <dgm:cxn modelId="{5BD5E997-ABA1-4129-9A78-95C8FDB64A61}" type="presOf" srcId="{13A49649-0CE0-4B55-9250-2D1897C5B354}" destId="{1ADB543B-55D1-4FEC-8B80-4931DEE907CB}" srcOrd="0" destOrd="0" presId="urn:microsoft.com/office/officeart/2005/8/layout/vList5"/>
    <dgm:cxn modelId="{28FF7AB0-A785-4FF0-BEE3-4924277FC82A}" type="presOf" srcId="{752A6614-B705-4E92-A4F6-F0C73F10D54F}" destId="{25891D9C-A351-41DB-9D0F-1A654F2A49A6}" srcOrd="0" destOrd="0" presId="urn:microsoft.com/office/officeart/2005/8/layout/vList5"/>
    <dgm:cxn modelId="{F34896C7-45F6-4723-86AF-2F3C2499208C}" srcId="{13A49649-0CE0-4B55-9250-2D1897C5B354}" destId="{B989CCC7-2C1C-4563-B34E-C3EC32DD9F45}" srcOrd="1" destOrd="0" parTransId="{C0B491E8-CE16-4178-91CD-9A053A0002A4}" sibTransId="{E7A09562-11EA-4210-9CF0-E8D33E22432B}"/>
    <dgm:cxn modelId="{DFD39ECD-8A20-4303-B152-F99639E71A17}" type="presOf" srcId="{FCE08F0E-4381-4154-8103-B3A05313A62C}" destId="{60BEE349-9604-4B17-B287-E5DA7900F8A0}" srcOrd="0" destOrd="0" presId="urn:microsoft.com/office/officeart/2005/8/layout/vList5"/>
    <dgm:cxn modelId="{905513F3-2790-43E5-B319-F554FEFC6CF1}" srcId="{13A49649-0CE0-4B55-9250-2D1897C5B354}" destId="{94648C94-9707-4441-91CB-902B740915CC}" srcOrd="2" destOrd="0" parTransId="{2AE44837-2E55-485F-99B1-2C081EFA786F}" sibTransId="{5E6F19E7-683D-41EB-BE07-9EF0CE24273E}"/>
    <dgm:cxn modelId="{8333B32D-4313-4144-A687-AAC57710A492}" type="presParOf" srcId="{A51DC83A-CEDE-4333-830D-31ECD876551B}" destId="{C55F2142-916D-4F09-A0EC-9286BAAB11FE}" srcOrd="0" destOrd="0" presId="urn:microsoft.com/office/officeart/2005/8/layout/vList5"/>
    <dgm:cxn modelId="{C71658EC-1E19-4A7B-9885-98EDD0AC2315}" type="presParOf" srcId="{C55F2142-916D-4F09-A0EC-9286BAAB11FE}" destId="{1ADB543B-55D1-4FEC-8B80-4931DEE907CB}" srcOrd="0" destOrd="0" presId="urn:microsoft.com/office/officeart/2005/8/layout/vList5"/>
    <dgm:cxn modelId="{C1CF23CA-B30E-40B4-A2AD-B78ED2FD74F2}" type="presParOf" srcId="{C55F2142-916D-4F09-A0EC-9286BAAB11FE}" destId="{A33001ED-DDD0-4C04-911B-37D241B1961E}" srcOrd="1" destOrd="0" presId="urn:microsoft.com/office/officeart/2005/8/layout/vList5"/>
    <dgm:cxn modelId="{48C0823F-08A5-48E9-9060-AE2E72050ADC}" type="presParOf" srcId="{A51DC83A-CEDE-4333-830D-31ECD876551B}" destId="{871E8E22-3B26-49A1-A667-C6AF4F3622FA}" srcOrd="1" destOrd="0" presId="urn:microsoft.com/office/officeart/2005/8/layout/vList5"/>
    <dgm:cxn modelId="{A29AFD89-ED5F-4CEF-A167-B13F09D14F26}" type="presParOf" srcId="{A51DC83A-CEDE-4333-830D-31ECD876551B}" destId="{FA12E8E3-84B1-4C90-A5F1-61AF7F4E54D0}" srcOrd="2" destOrd="0" presId="urn:microsoft.com/office/officeart/2005/8/layout/vList5"/>
    <dgm:cxn modelId="{A241FD67-05F7-4ED5-946E-12702C2F3493}" type="presParOf" srcId="{FA12E8E3-84B1-4C90-A5F1-61AF7F4E54D0}" destId="{60BEE349-9604-4B17-B287-E5DA7900F8A0}" srcOrd="0" destOrd="0" presId="urn:microsoft.com/office/officeart/2005/8/layout/vList5"/>
    <dgm:cxn modelId="{3EB1455A-10B5-4857-B7F9-4033436B53B6}" type="presParOf" srcId="{FA12E8E3-84B1-4C90-A5F1-61AF7F4E54D0}" destId="{25891D9C-A351-41DB-9D0F-1A654F2A49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0EA2D7-C197-4C37-A066-7BD336DCEDC1}"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978F0127-4BDC-41A8-8F8F-D2405AFC63F1}">
      <dgm:prSet custT="1"/>
      <dgm:spPr/>
      <dgm:t>
        <a:bodyPr/>
        <a:lstStyle/>
        <a:p>
          <a:r>
            <a:rPr lang="en-US" sz="2800"/>
            <a:t>	All ASM participants waived from MIPS participation for any 	ASM performance year</a:t>
          </a:r>
        </a:p>
      </dgm:t>
    </dgm:pt>
    <dgm:pt modelId="{DCCC1A96-F1CF-4383-83AC-BD31D27A658C}" type="parTrans" cxnId="{4C0A4856-FCE1-41AD-B83F-CB84BFBA9330}">
      <dgm:prSet/>
      <dgm:spPr/>
      <dgm:t>
        <a:bodyPr/>
        <a:lstStyle/>
        <a:p>
          <a:endParaRPr lang="en-US"/>
        </a:p>
      </dgm:t>
    </dgm:pt>
    <dgm:pt modelId="{56ACA4D0-F9D2-498F-9B9B-0F3E8D7614EA}" type="sibTrans" cxnId="{4C0A4856-FCE1-41AD-B83F-CB84BFBA9330}">
      <dgm:prSet/>
      <dgm:spPr/>
      <dgm:t>
        <a:bodyPr/>
        <a:lstStyle/>
        <a:p>
          <a:endParaRPr lang="en-US"/>
        </a:p>
      </dgm:t>
    </dgm:pt>
    <dgm:pt modelId="{460F6BE6-352B-4BAA-89C4-33ECD71AA8F2}">
      <dgm:prSet custT="1"/>
      <dgm:spPr/>
      <dgm:t>
        <a:bodyPr/>
        <a:lstStyle/>
        <a:p>
          <a:r>
            <a:rPr lang="en-US" sz="2800"/>
            <a:t>	The ASM also waives the geographic site requirements that 	limit telehealth payment to services furnished within specific 	types of geographic areas</a:t>
          </a:r>
        </a:p>
      </dgm:t>
    </dgm:pt>
    <dgm:pt modelId="{3EC9883E-7DE2-4F3C-8534-99AA7BCCEC0A}" type="parTrans" cxnId="{58F7CC07-2DEB-4E9A-9DED-E83D500A44AE}">
      <dgm:prSet/>
      <dgm:spPr/>
      <dgm:t>
        <a:bodyPr/>
        <a:lstStyle/>
        <a:p>
          <a:endParaRPr lang="en-US"/>
        </a:p>
      </dgm:t>
    </dgm:pt>
    <dgm:pt modelId="{795B6ED3-27BA-4C0D-B99E-BD461AA316CB}" type="sibTrans" cxnId="{58F7CC07-2DEB-4E9A-9DED-E83D500A44AE}">
      <dgm:prSet/>
      <dgm:spPr/>
      <dgm:t>
        <a:bodyPr/>
        <a:lstStyle/>
        <a:p>
          <a:endParaRPr lang="en-US"/>
        </a:p>
      </dgm:t>
    </dgm:pt>
    <dgm:pt modelId="{0362B179-899E-493D-87F5-CE3C3CB8247F}" type="pres">
      <dgm:prSet presAssocID="{B50EA2D7-C197-4C37-A066-7BD336DCEDC1}" presName="vert0" presStyleCnt="0">
        <dgm:presLayoutVars>
          <dgm:dir/>
          <dgm:animOne val="branch"/>
          <dgm:animLvl val="lvl"/>
        </dgm:presLayoutVars>
      </dgm:prSet>
      <dgm:spPr/>
    </dgm:pt>
    <dgm:pt modelId="{DCEC7E30-4737-4C74-B0C2-B2F81DE53E28}" type="pres">
      <dgm:prSet presAssocID="{978F0127-4BDC-41A8-8F8F-D2405AFC63F1}" presName="thickLine" presStyleLbl="alignNode1" presStyleIdx="0" presStyleCnt="2"/>
      <dgm:spPr/>
    </dgm:pt>
    <dgm:pt modelId="{C10FF823-2C5E-4732-B5C5-8F6FF73A9A4C}" type="pres">
      <dgm:prSet presAssocID="{978F0127-4BDC-41A8-8F8F-D2405AFC63F1}" presName="horz1" presStyleCnt="0"/>
      <dgm:spPr/>
    </dgm:pt>
    <dgm:pt modelId="{3EF6F2B4-A33B-4E64-A28A-C80E706E9EFF}" type="pres">
      <dgm:prSet presAssocID="{978F0127-4BDC-41A8-8F8F-D2405AFC63F1}" presName="tx1" presStyleLbl="revTx" presStyleIdx="0" presStyleCnt="2"/>
      <dgm:spPr/>
    </dgm:pt>
    <dgm:pt modelId="{9BA528F7-8ECB-4ABF-A9B1-0640F719B3DA}" type="pres">
      <dgm:prSet presAssocID="{978F0127-4BDC-41A8-8F8F-D2405AFC63F1}" presName="vert1" presStyleCnt="0"/>
      <dgm:spPr/>
    </dgm:pt>
    <dgm:pt modelId="{F2627F94-F432-4BE1-905D-642B433D3B5C}" type="pres">
      <dgm:prSet presAssocID="{460F6BE6-352B-4BAA-89C4-33ECD71AA8F2}" presName="thickLine" presStyleLbl="alignNode1" presStyleIdx="1" presStyleCnt="2" custLinFactNeighborX="-274" custLinFactNeighborY="-28684"/>
      <dgm:spPr/>
    </dgm:pt>
    <dgm:pt modelId="{7C2EFA09-B3A5-48A1-962D-B02411EFC1DF}" type="pres">
      <dgm:prSet presAssocID="{460F6BE6-352B-4BAA-89C4-33ECD71AA8F2}" presName="horz1" presStyleCnt="0"/>
      <dgm:spPr/>
    </dgm:pt>
    <dgm:pt modelId="{0B5BFAD9-7F87-45F5-8355-8ACF5C4069E8}" type="pres">
      <dgm:prSet presAssocID="{460F6BE6-352B-4BAA-89C4-33ECD71AA8F2}" presName="tx1" presStyleLbl="revTx" presStyleIdx="1" presStyleCnt="2" custLinFactNeighborY="-19484"/>
      <dgm:spPr/>
    </dgm:pt>
    <dgm:pt modelId="{8895D661-193E-41EA-A930-3BB8800754FD}" type="pres">
      <dgm:prSet presAssocID="{460F6BE6-352B-4BAA-89C4-33ECD71AA8F2}" presName="vert1" presStyleCnt="0"/>
      <dgm:spPr/>
    </dgm:pt>
  </dgm:ptLst>
  <dgm:cxnLst>
    <dgm:cxn modelId="{58F7CC07-2DEB-4E9A-9DED-E83D500A44AE}" srcId="{B50EA2D7-C197-4C37-A066-7BD336DCEDC1}" destId="{460F6BE6-352B-4BAA-89C4-33ECD71AA8F2}" srcOrd="1" destOrd="0" parTransId="{3EC9883E-7DE2-4F3C-8534-99AA7BCCEC0A}" sibTransId="{795B6ED3-27BA-4C0D-B99E-BD461AA316CB}"/>
    <dgm:cxn modelId="{51680938-3529-4EA5-89C2-4ACCD4EE5B34}" type="presOf" srcId="{978F0127-4BDC-41A8-8F8F-D2405AFC63F1}" destId="{3EF6F2B4-A33B-4E64-A28A-C80E706E9EFF}" srcOrd="0" destOrd="0" presId="urn:microsoft.com/office/officeart/2008/layout/LinedList"/>
    <dgm:cxn modelId="{4C0A4856-FCE1-41AD-B83F-CB84BFBA9330}" srcId="{B50EA2D7-C197-4C37-A066-7BD336DCEDC1}" destId="{978F0127-4BDC-41A8-8F8F-D2405AFC63F1}" srcOrd="0" destOrd="0" parTransId="{DCCC1A96-F1CF-4383-83AC-BD31D27A658C}" sibTransId="{56ACA4D0-F9D2-498F-9B9B-0F3E8D7614EA}"/>
    <dgm:cxn modelId="{84EDF5BD-18CA-4AA9-ACC3-A779D405A47A}" type="presOf" srcId="{460F6BE6-352B-4BAA-89C4-33ECD71AA8F2}" destId="{0B5BFAD9-7F87-45F5-8355-8ACF5C4069E8}" srcOrd="0" destOrd="0" presId="urn:microsoft.com/office/officeart/2008/layout/LinedList"/>
    <dgm:cxn modelId="{4562D9C8-2146-4BC0-87CB-57F75B948456}" type="presOf" srcId="{B50EA2D7-C197-4C37-A066-7BD336DCEDC1}" destId="{0362B179-899E-493D-87F5-CE3C3CB8247F}" srcOrd="0" destOrd="0" presId="urn:microsoft.com/office/officeart/2008/layout/LinedList"/>
    <dgm:cxn modelId="{DF6F81BA-4CF4-49F3-B84F-D88CD1183190}" type="presParOf" srcId="{0362B179-899E-493D-87F5-CE3C3CB8247F}" destId="{DCEC7E30-4737-4C74-B0C2-B2F81DE53E28}" srcOrd="0" destOrd="0" presId="urn:microsoft.com/office/officeart/2008/layout/LinedList"/>
    <dgm:cxn modelId="{9856AC16-D636-4511-A0E4-AA32353AA59A}" type="presParOf" srcId="{0362B179-899E-493D-87F5-CE3C3CB8247F}" destId="{C10FF823-2C5E-4732-B5C5-8F6FF73A9A4C}" srcOrd="1" destOrd="0" presId="urn:microsoft.com/office/officeart/2008/layout/LinedList"/>
    <dgm:cxn modelId="{1DF172EB-F7F2-414A-96BF-0EB5922A8EC3}" type="presParOf" srcId="{C10FF823-2C5E-4732-B5C5-8F6FF73A9A4C}" destId="{3EF6F2B4-A33B-4E64-A28A-C80E706E9EFF}" srcOrd="0" destOrd="0" presId="urn:microsoft.com/office/officeart/2008/layout/LinedList"/>
    <dgm:cxn modelId="{E2E4219C-E63E-462F-9077-74CCC05BE397}" type="presParOf" srcId="{C10FF823-2C5E-4732-B5C5-8F6FF73A9A4C}" destId="{9BA528F7-8ECB-4ABF-A9B1-0640F719B3DA}" srcOrd="1" destOrd="0" presId="urn:microsoft.com/office/officeart/2008/layout/LinedList"/>
    <dgm:cxn modelId="{D00665C3-A30B-4A3A-9B7B-6BD01FEA5F0E}" type="presParOf" srcId="{0362B179-899E-493D-87F5-CE3C3CB8247F}" destId="{F2627F94-F432-4BE1-905D-642B433D3B5C}" srcOrd="2" destOrd="0" presId="urn:microsoft.com/office/officeart/2008/layout/LinedList"/>
    <dgm:cxn modelId="{88A61EEB-5A6F-4050-A903-8F8C6E9E8F9C}" type="presParOf" srcId="{0362B179-899E-493D-87F5-CE3C3CB8247F}" destId="{7C2EFA09-B3A5-48A1-962D-B02411EFC1DF}" srcOrd="3" destOrd="0" presId="urn:microsoft.com/office/officeart/2008/layout/LinedList"/>
    <dgm:cxn modelId="{8FE5FAA5-AFAA-4801-9A41-0604DE9CCFC9}" type="presParOf" srcId="{7C2EFA09-B3A5-48A1-962D-B02411EFC1DF}" destId="{0B5BFAD9-7F87-45F5-8355-8ACF5C4069E8}" srcOrd="0" destOrd="0" presId="urn:microsoft.com/office/officeart/2008/layout/LinedList"/>
    <dgm:cxn modelId="{76207B00-96C8-43E2-9DA6-6DFC57CD1802}" type="presParOf" srcId="{7C2EFA09-B3A5-48A1-962D-B02411EFC1DF}" destId="{8895D661-193E-41EA-A930-3BB8800754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4BC0E7-70EA-4449-9060-A28A361B3E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438782-CE32-41B3-8A33-A81A958ACC58}">
      <dgm:prSet/>
      <dgm:spPr>
        <a:solidFill>
          <a:schemeClr val="tx2"/>
        </a:solidFill>
      </dgm:spPr>
      <dgm:t>
        <a:bodyPr/>
        <a:lstStyle/>
        <a:p>
          <a:r>
            <a:rPr lang="en-US"/>
            <a:t>The individual-level focus and lack of team-based care principles</a:t>
          </a:r>
        </a:p>
      </dgm:t>
    </dgm:pt>
    <dgm:pt modelId="{33757344-6D3E-49D7-A3C0-6CF7B3F41A59}" type="parTrans" cxnId="{576C5577-F312-4282-BD48-833833C81302}">
      <dgm:prSet/>
      <dgm:spPr/>
      <dgm:t>
        <a:bodyPr/>
        <a:lstStyle/>
        <a:p>
          <a:endParaRPr lang="en-US"/>
        </a:p>
      </dgm:t>
    </dgm:pt>
    <dgm:pt modelId="{8E3E524A-2839-4767-955C-5DE977FC486A}" type="sibTrans" cxnId="{576C5577-F312-4282-BD48-833833C81302}">
      <dgm:prSet/>
      <dgm:spPr/>
      <dgm:t>
        <a:bodyPr/>
        <a:lstStyle/>
        <a:p>
          <a:endParaRPr lang="en-US"/>
        </a:p>
      </dgm:t>
    </dgm:pt>
    <dgm:pt modelId="{37FEC764-F050-4A46-82AC-141F0DF74D1E}">
      <dgm:prSet/>
      <dgm:spPr>
        <a:solidFill>
          <a:schemeClr val="tx2"/>
        </a:solidFill>
      </dgm:spPr>
      <dgm:t>
        <a:bodyPr/>
        <a:lstStyle/>
        <a:p>
          <a:r>
            <a:rPr lang="en-US"/>
            <a:t>Issues with real-time patient attribution information</a:t>
          </a:r>
        </a:p>
      </dgm:t>
    </dgm:pt>
    <dgm:pt modelId="{7A2B41FB-D5BC-4F7F-A289-922D94FB6EC4}" type="parTrans" cxnId="{04669E9A-7CE9-4E79-90C5-A6253DBB8C67}">
      <dgm:prSet/>
      <dgm:spPr/>
      <dgm:t>
        <a:bodyPr/>
        <a:lstStyle/>
        <a:p>
          <a:endParaRPr lang="en-US"/>
        </a:p>
      </dgm:t>
    </dgm:pt>
    <dgm:pt modelId="{90A6E0FC-BA5E-49E9-8FAB-2616F7E4042F}" type="sibTrans" cxnId="{04669E9A-7CE9-4E79-90C5-A6253DBB8C67}">
      <dgm:prSet/>
      <dgm:spPr/>
      <dgm:t>
        <a:bodyPr/>
        <a:lstStyle/>
        <a:p>
          <a:endParaRPr lang="en-US"/>
        </a:p>
      </dgm:t>
    </dgm:pt>
    <dgm:pt modelId="{361586CE-7050-4D6A-9AF6-8C35E8BC0309}">
      <dgm:prSet/>
      <dgm:spPr>
        <a:solidFill>
          <a:schemeClr val="tx2"/>
        </a:solidFill>
      </dgm:spPr>
      <dgm:t>
        <a:bodyPr/>
        <a:lstStyle/>
        <a:p>
          <a:r>
            <a:rPr lang="en-US"/>
            <a:t>Several operational and design flaws that could limit effectiveness</a:t>
          </a:r>
        </a:p>
      </dgm:t>
    </dgm:pt>
    <dgm:pt modelId="{BAA165CC-3DC6-403B-B573-32A68AC82CC2}" type="parTrans" cxnId="{A360609C-B446-4D3D-81CF-C129EAD6802D}">
      <dgm:prSet/>
      <dgm:spPr/>
      <dgm:t>
        <a:bodyPr/>
        <a:lstStyle/>
        <a:p>
          <a:endParaRPr lang="en-US"/>
        </a:p>
      </dgm:t>
    </dgm:pt>
    <dgm:pt modelId="{C2B222BD-233F-48A5-AA78-496F0BA2104D}" type="sibTrans" cxnId="{A360609C-B446-4D3D-81CF-C129EAD6802D}">
      <dgm:prSet/>
      <dgm:spPr/>
      <dgm:t>
        <a:bodyPr/>
        <a:lstStyle/>
        <a:p>
          <a:endParaRPr lang="en-US"/>
        </a:p>
      </dgm:t>
    </dgm:pt>
    <dgm:pt modelId="{4A088FAF-BBB8-4574-A38D-B0309AF87562}">
      <dgm:prSet/>
      <dgm:spPr>
        <a:solidFill>
          <a:schemeClr val="tx2"/>
        </a:solidFill>
      </dgm:spPr>
      <dgm:t>
        <a:bodyPr/>
        <a:lstStyle/>
        <a:p>
          <a:r>
            <a:rPr lang="en-US"/>
            <a:t>License required use of proprietary functional assessment tools</a:t>
          </a:r>
        </a:p>
      </dgm:t>
    </dgm:pt>
    <dgm:pt modelId="{3EA725F4-3CB2-41AE-81B8-0636EB6E33BF}" type="parTrans" cxnId="{97A184D4-3F4F-46AF-8C65-525CF318E7EF}">
      <dgm:prSet/>
      <dgm:spPr/>
      <dgm:t>
        <a:bodyPr/>
        <a:lstStyle/>
        <a:p>
          <a:endParaRPr lang="en-US"/>
        </a:p>
      </dgm:t>
    </dgm:pt>
    <dgm:pt modelId="{48BF438C-50C1-4DA2-B2C5-59396693290D}" type="sibTrans" cxnId="{97A184D4-3F4F-46AF-8C65-525CF318E7EF}">
      <dgm:prSet/>
      <dgm:spPr/>
      <dgm:t>
        <a:bodyPr/>
        <a:lstStyle/>
        <a:p>
          <a:endParaRPr lang="en-US"/>
        </a:p>
      </dgm:t>
    </dgm:pt>
    <dgm:pt modelId="{0E3128F3-81B4-4287-8FC1-83E171CA99B7}">
      <dgm:prSet/>
      <dgm:spPr>
        <a:solidFill>
          <a:schemeClr val="tx2"/>
        </a:solidFill>
      </dgm:spPr>
      <dgm:t>
        <a:bodyPr/>
        <a:lstStyle/>
        <a:p>
          <a:r>
            <a:rPr lang="en-US"/>
            <a:t>Immediate downside risk and lack of transition period</a:t>
          </a:r>
        </a:p>
      </dgm:t>
    </dgm:pt>
    <dgm:pt modelId="{F82B2D12-9829-401B-9C4A-FB62FB695D48}" type="parTrans" cxnId="{5C14599C-2B89-4562-9813-A268B587F7A4}">
      <dgm:prSet/>
      <dgm:spPr/>
      <dgm:t>
        <a:bodyPr/>
        <a:lstStyle/>
        <a:p>
          <a:endParaRPr lang="en-US"/>
        </a:p>
      </dgm:t>
    </dgm:pt>
    <dgm:pt modelId="{5F66CA5E-A5EA-4D13-96AD-ED4BE24364FD}" type="sibTrans" cxnId="{5C14599C-2B89-4562-9813-A268B587F7A4}">
      <dgm:prSet/>
      <dgm:spPr/>
      <dgm:t>
        <a:bodyPr/>
        <a:lstStyle/>
        <a:p>
          <a:endParaRPr lang="en-US"/>
        </a:p>
      </dgm:t>
    </dgm:pt>
    <dgm:pt modelId="{AC5053DA-BDB4-4A51-824D-99D2E80E4039}">
      <dgm:prSet/>
      <dgm:spPr>
        <a:solidFill>
          <a:schemeClr val="tx2"/>
        </a:solidFill>
      </dgm:spPr>
      <dgm:t>
        <a:bodyPr/>
        <a:lstStyle/>
        <a:p>
          <a:r>
            <a:rPr lang="en-US"/>
            <a:t>Timeliness of data</a:t>
          </a:r>
        </a:p>
      </dgm:t>
    </dgm:pt>
    <dgm:pt modelId="{40F8E74B-D72E-4922-8620-A1665B905093}" type="parTrans" cxnId="{99ADE233-4752-4535-91F5-8D4C73761E8A}">
      <dgm:prSet/>
      <dgm:spPr/>
      <dgm:t>
        <a:bodyPr/>
        <a:lstStyle/>
        <a:p>
          <a:endParaRPr lang="en-US"/>
        </a:p>
      </dgm:t>
    </dgm:pt>
    <dgm:pt modelId="{94C40201-42F2-4FFB-BC0E-1456FE6DAA4C}" type="sibTrans" cxnId="{99ADE233-4752-4535-91F5-8D4C73761E8A}">
      <dgm:prSet/>
      <dgm:spPr/>
      <dgm:t>
        <a:bodyPr/>
        <a:lstStyle/>
        <a:p>
          <a:endParaRPr lang="en-US"/>
        </a:p>
      </dgm:t>
    </dgm:pt>
    <dgm:pt modelId="{5CB08992-497A-435E-BC5B-1CAB288FB7E9}" type="pres">
      <dgm:prSet presAssocID="{A14BC0E7-70EA-4449-9060-A28A361B3EBA}" presName="linear" presStyleCnt="0">
        <dgm:presLayoutVars>
          <dgm:animLvl val="lvl"/>
          <dgm:resizeHandles val="exact"/>
        </dgm:presLayoutVars>
      </dgm:prSet>
      <dgm:spPr/>
    </dgm:pt>
    <dgm:pt modelId="{C4B79213-B5B5-4677-A5FE-6AA24856565A}" type="pres">
      <dgm:prSet presAssocID="{60438782-CE32-41B3-8A33-A81A958ACC58}" presName="parentText" presStyleLbl="node1" presStyleIdx="0" presStyleCnt="6">
        <dgm:presLayoutVars>
          <dgm:chMax val="0"/>
          <dgm:bulletEnabled val="1"/>
        </dgm:presLayoutVars>
      </dgm:prSet>
      <dgm:spPr/>
    </dgm:pt>
    <dgm:pt modelId="{B8141F05-A8CC-4FCA-9BE1-C0BB570E075E}" type="pres">
      <dgm:prSet presAssocID="{8E3E524A-2839-4767-955C-5DE977FC486A}" presName="spacer" presStyleCnt="0"/>
      <dgm:spPr/>
    </dgm:pt>
    <dgm:pt modelId="{F3C206D0-7770-4576-966B-BFC30B2174E1}" type="pres">
      <dgm:prSet presAssocID="{37FEC764-F050-4A46-82AC-141F0DF74D1E}" presName="parentText" presStyleLbl="node1" presStyleIdx="1" presStyleCnt="6">
        <dgm:presLayoutVars>
          <dgm:chMax val="0"/>
          <dgm:bulletEnabled val="1"/>
        </dgm:presLayoutVars>
      </dgm:prSet>
      <dgm:spPr/>
    </dgm:pt>
    <dgm:pt modelId="{53615C56-D429-485C-A752-A1AB3C14131B}" type="pres">
      <dgm:prSet presAssocID="{90A6E0FC-BA5E-49E9-8FAB-2616F7E4042F}" presName="spacer" presStyleCnt="0"/>
      <dgm:spPr/>
    </dgm:pt>
    <dgm:pt modelId="{62B75665-8B76-4583-9967-1791F9356BCF}" type="pres">
      <dgm:prSet presAssocID="{361586CE-7050-4D6A-9AF6-8C35E8BC0309}" presName="parentText" presStyleLbl="node1" presStyleIdx="2" presStyleCnt="6">
        <dgm:presLayoutVars>
          <dgm:chMax val="0"/>
          <dgm:bulletEnabled val="1"/>
        </dgm:presLayoutVars>
      </dgm:prSet>
      <dgm:spPr/>
    </dgm:pt>
    <dgm:pt modelId="{6C748BDA-360C-4AB1-A0C8-FD49639BE3E1}" type="pres">
      <dgm:prSet presAssocID="{C2B222BD-233F-48A5-AA78-496F0BA2104D}" presName="spacer" presStyleCnt="0"/>
      <dgm:spPr/>
    </dgm:pt>
    <dgm:pt modelId="{B86B32D8-42FF-4436-9B92-0D27DB6E2740}" type="pres">
      <dgm:prSet presAssocID="{4A088FAF-BBB8-4574-A38D-B0309AF87562}" presName="parentText" presStyleLbl="node1" presStyleIdx="3" presStyleCnt="6">
        <dgm:presLayoutVars>
          <dgm:chMax val="0"/>
          <dgm:bulletEnabled val="1"/>
        </dgm:presLayoutVars>
      </dgm:prSet>
      <dgm:spPr/>
    </dgm:pt>
    <dgm:pt modelId="{3CAE8FEE-6983-4046-A995-E88290BF4A44}" type="pres">
      <dgm:prSet presAssocID="{48BF438C-50C1-4DA2-B2C5-59396693290D}" presName="spacer" presStyleCnt="0"/>
      <dgm:spPr/>
    </dgm:pt>
    <dgm:pt modelId="{9D33068E-6209-4376-866F-093947E7AC43}" type="pres">
      <dgm:prSet presAssocID="{0E3128F3-81B4-4287-8FC1-83E171CA99B7}" presName="parentText" presStyleLbl="node1" presStyleIdx="4" presStyleCnt="6">
        <dgm:presLayoutVars>
          <dgm:chMax val="0"/>
          <dgm:bulletEnabled val="1"/>
        </dgm:presLayoutVars>
      </dgm:prSet>
      <dgm:spPr/>
    </dgm:pt>
    <dgm:pt modelId="{612D7B5D-EB3E-4B46-A72A-6678C621F96F}" type="pres">
      <dgm:prSet presAssocID="{5F66CA5E-A5EA-4D13-96AD-ED4BE24364FD}" presName="spacer" presStyleCnt="0"/>
      <dgm:spPr/>
    </dgm:pt>
    <dgm:pt modelId="{F76DDBAC-9CBF-4E77-8F3E-8897C26B3DC6}" type="pres">
      <dgm:prSet presAssocID="{AC5053DA-BDB4-4A51-824D-99D2E80E4039}" presName="parentText" presStyleLbl="node1" presStyleIdx="5" presStyleCnt="6">
        <dgm:presLayoutVars>
          <dgm:chMax val="0"/>
          <dgm:bulletEnabled val="1"/>
        </dgm:presLayoutVars>
      </dgm:prSet>
      <dgm:spPr/>
    </dgm:pt>
  </dgm:ptLst>
  <dgm:cxnLst>
    <dgm:cxn modelId="{99ADE233-4752-4535-91F5-8D4C73761E8A}" srcId="{A14BC0E7-70EA-4449-9060-A28A361B3EBA}" destId="{AC5053DA-BDB4-4A51-824D-99D2E80E4039}" srcOrd="5" destOrd="0" parTransId="{40F8E74B-D72E-4922-8620-A1665B905093}" sibTransId="{94C40201-42F2-4FFB-BC0E-1456FE6DAA4C}"/>
    <dgm:cxn modelId="{C1D97A3E-B4E0-418E-9C8B-B065F0B34155}" type="presOf" srcId="{AC5053DA-BDB4-4A51-824D-99D2E80E4039}" destId="{F76DDBAC-9CBF-4E77-8F3E-8897C26B3DC6}" srcOrd="0" destOrd="0" presId="urn:microsoft.com/office/officeart/2005/8/layout/vList2"/>
    <dgm:cxn modelId="{97414E40-A3CF-46EF-BDD4-D739D285A58F}" type="presOf" srcId="{60438782-CE32-41B3-8A33-A81A958ACC58}" destId="{C4B79213-B5B5-4677-A5FE-6AA24856565A}" srcOrd="0" destOrd="0" presId="urn:microsoft.com/office/officeart/2005/8/layout/vList2"/>
    <dgm:cxn modelId="{20048642-394A-4B7A-8722-C5F8B1E98183}" type="presOf" srcId="{4A088FAF-BBB8-4574-A38D-B0309AF87562}" destId="{B86B32D8-42FF-4436-9B92-0D27DB6E2740}" srcOrd="0" destOrd="0" presId="urn:microsoft.com/office/officeart/2005/8/layout/vList2"/>
    <dgm:cxn modelId="{C081E06F-D945-4C66-9381-103B347E82B5}" type="presOf" srcId="{A14BC0E7-70EA-4449-9060-A28A361B3EBA}" destId="{5CB08992-497A-435E-BC5B-1CAB288FB7E9}" srcOrd="0" destOrd="0" presId="urn:microsoft.com/office/officeart/2005/8/layout/vList2"/>
    <dgm:cxn modelId="{5C82AD50-0D2D-4624-B635-28B9513A5092}" type="presOf" srcId="{0E3128F3-81B4-4287-8FC1-83E171CA99B7}" destId="{9D33068E-6209-4376-866F-093947E7AC43}" srcOrd="0" destOrd="0" presId="urn:microsoft.com/office/officeart/2005/8/layout/vList2"/>
    <dgm:cxn modelId="{576C5577-F312-4282-BD48-833833C81302}" srcId="{A14BC0E7-70EA-4449-9060-A28A361B3EBA}" destId="{60438782-CE32-41B3-8A33-A81A958ACC58}" srcOrd="0" destOrd="0" parTransId="{33757344-6D3E-49D7-A3C0-6CF7B3F41A59}" sibTransId="{8E3E524A-2839-4767-955C-5DE977FC486A}"/>
    <dgm:cxn modelId="{056DB089-9250-4EA8-BE94-64C0CA5B6048}" type="presOf" srcId="{361586CE-7050-4D6A-9AF6-8C35E8BC0309}" destId="{62B75665-8B76-4583-9967-1791F9356BCF}" srcOrd="0" destOrd="0" presId="urn:microsoft.com/office/officeart/2005/8/layout/vList2"/>
    <dgm:cxn modelId="{04669E9A-7CE9-4E79-90C5-A6253DBB8C67}" srcId="{A14BC0E7-70EA-4449-9060-A28A361B3EBA}" destId="{37FEC764-F050-4A46-82AC-141F0DF74D1E}" srcOrd="1" destOrd="0" parTransId="{7A2B41FB-D5BC-4F7F-A289-922D94FB6EC4}" sibTransId="{90A6E0FC-BA5E-49E9-8FAB-2616F7E4042F}"/>
    <dgm:cxn modelId="{A360609C-B446-4D3D-81CF-C129EAD6802D}" srcId="{A14BC0E7-70EA-4449-9060-A28A361B3EBA}" destId="{361586CE-7050-4D6A-9AF6-8C35E8BC0309}" srcOrd="2" destOrd="0" parTransId="{BAA165CC-3DC6-403B-B573-32A68AC82CC2}" sibTransId="{C2B222BD-233F-48A5-AA78-496F0BA2104D}"/>
    <dgm:cxn modelId="{5C14599C-2B89-4562-9813-A268B587F7A4}" srcId="{A14BC0E7-70EA-4449-9060-A28A361B3EBA}" destId="{0E3128F3-81B4-4287-8FC1-83E171CA99B7}" srcOrd="4" destOrd="0" parTransId="{F82B2D12-9829-401B-9C4A-FB62FB695D48}" sibTransId="{5F66CA5E-A5EA-4D13-96AD-ED4BE24364FD}"/>
    <dgm:cxn modelId="{97A184D4-3F4F-46AF-8C65-525CF318E7EF}" srcId="{A14BC0E7-70EA-4449-9060-A28A361B3EBA}" destId="{4A088FAF-BBB8-4574-A38D-B0309AF87562}" srcOrd="3" destOrd="0" parTransId="{3EA725F4-3CB2-41AE-81B8-0636EB6E33BF}" sibTransId="{48BF438C-50C1-4DA2-B2C5-59396693290D}"/>
    <dgm:cxn modelId="{69B523D7-C127-469E-811F-95AE13F92F61}" type="presOf" srcId="{37FEC764-F050-4A46-82AC-141F0DF74D1E}" destId="{F3C206D0-7770-4576-966B-BFC30B2174E1}" srcOrd="0" destOrd="0" presId="urn:microsoft.com/office/officeart/2005/8/layout/vList2"/>
    <dgm:cxn modelId="{50A9C017-E149-41CA-ADFB-778859F2DBAD}" type="presParOf" srcId="{5CB08992-497A-435E-BC5B-1CAB288FB7E9}" destId="{C4B79213-B5B5-4677-A5FE-6AA24856565A}" srcOrd="0" destOrd="0" presId="urn:microsoft.com/office/officeart/2005/8/layout/vList2"/>
    <dgm:cxn modelId="{5CE417A7-85BF-4C31-B355-1FBD20F7B7BC}" type="presParOf" srcId="{5CB08992-497A-435E-BC5B-1CAB288FB7E9}" destId="{B8141F05-A8CC-4FCA-9BE1-C0BB570E075E}" srcOrd="1" destOrd="0" presId="urn:microsoft.com/office/officeart/2005/8/layout/vList2"/>
    <dgm:cxn modelId="{A7AE034F-CDCF-4A7E-89DC-AF3142F31D6D}" type="presParOf" srcId="{5CB08992-497A-435E-BC5B-1CAB288FB7E9}" destId="{F3C206D0-7770-4576-966B-BFC30B2174E1}" srcOrd="2" destOrd="0" presId="urn:microsoft.com/office/officeart/2005/8/layout/vList2"/>
    <dgm:cxn modelId="{CA3F3D27-B2DB-407D-B1A7-49714BB120D3}" type="presParOf" srcId="{5CB08992-497A-435E-BC5B-1CAB288FB7E9}" destId="{53615C56-D429-485C-A752-A1AB3C14131B}" srcOrd="3" destOrd="0" presId="urn:microsoft.com/office/officeart/2005/8/layout/vList2"/>
    <dgm:cxn modelId="{21D67FAE-D409-4D03-817D-2E77FD33B612}" type="presParOf" srcId="{5CB08992-497A-435E-BC5B-1CAB288FB7E9}" destId="{62B75665-8B76-4583-9967-1791F9356BCF}" srcOrd="4" destOrd="0" presId="urn:microsoft.com/office/officeart/2005/8/layout/vList2"/>
    <dgm:cxn modelId="{C36289FA-2CFF-4851-9621-C607A599980B}" type="presParOf" srcId="{5CB08992-497A-435E-BC5B-1CAB288FB7E9}" destId="{6C748BDA-360C-4AB1-A0C8-FD49639BE3E1}" srcOrd="5" destOrd="0" presId="urn:microsoft.com/office/officeart/2005/8/layout/vList2"/>
    <dgm:cxn modelId="{6FAB01CC-F43D-4A34-8D91-3DBA70B7AF24}" type="presParOf" srcId="{5CB08992-497A-435E-BC5B-1CAB288FB7E9}" destId="{B86B32D8-42FF-4436-9B92-0D27DB6E2740}" srcOrd="6" destOrd="0" presId="urn:microsoft.com/office/officeart/2005/8/layout/vList2"/>
    <dgm:cxn modelId="{8C4039D6-E83B-46F9-B798-EC651040FB3F}" type="presParOf" srcId="{5CB08992-497A-435E-BC5B-1CAB288FB7E9}" destId="{3CAE8FEE-6983-4046-A995-E88290BF4A44}" srcOrd="7" destOrd="0" presId="urn:microsoft.com/office/officeart/2005/8/layout/vList2"/>
    <dgm:cxn modelId="{9497CA44-BA17-46D1-BF83-A8C46D51433B}" type="presParOf" srcId="{5CB08992-497A-435E-BC5B-1CAB288FB7E9}" destId="{9D33068E-6209-4376-866F-093947E7AC43}" srcOrd="8" destOrd="0" presId="urn:microsoft.com/office/officeart/2005/8/layout/vList2"/>
    <dgm:cxn modelId="{93E76EF7-D365-4D21-B781-6404AD0C58D1}" type="presParOf" srcId="{5CB08992-497A-435E-BC5B-1CAB288FB7E9}" destId="{612D7B5D-EB3E-4B46-A72A-6678C621F96F}" srcOrd="9" destOrd="0" presId="urn:microsoft.com/office/officeart/2005/8/layout/vList2"/>
    <dgm:cxn modelId="{071F6B5D-76B0-4648-8027-CE93BBDA2968}" type="presParOf" srcId="{5CB08992-497A-435E-BC5B-1CAB288FB7E9}" destId="{F76DDBAC-9CBF-4E77-8F3E-8897C26B3DC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89A60-5B1A-4500-A648-58E075D1807D}">
      <dsp:nvSpPr>
        <dsp:cNvPr id="0" name=""/>
        <dsp:cNvSpPr/>
      </dsp:nvSpPr>
      <dsp:spPr>
        <a:xfrm>
          <a:off x="0" y="1395768"/>
          <a:ext cx="11025352"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BE05557-8CC7-49B9-9FBC-3A36545F862E}">
      <dsp:nvSpPr>
        <dsp:cNvPr id="0" name=""/>
        <dsp:cNvSpPr/>
      </dsp:nvSpPr>
      <dsp:spPr>
        <a:xfrm rot="8100000">
          <a:off x="45470" y="321670"/>
          <a:ext cx="205287" cy="205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D5602-A1BA-4694-B1B0-31AEDBC50F4B}">
      <dsp:nvSpPr>
        <dsp:cNvPr id="0" name=""/>
        <dsp:cNvSpPr/>
      </dsp:nvSpPr>
      <dsp:spPr>
        <a:xfrm>
          <a:off x="68276" y="344475"/>
          <a:ext cx="159675" cy="159675"/>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9971B060-D763-49C0-A061-A2E7A47B3BDC}">
      <dsp:nvSpPr>
        <dsp:cNvPr id="0" name=""/>
        <dsp:cNvSpPr/>
      </dsp:nvSpPr>
      <dsp:spPr>
        <a:xfrm>
          <a:off x="293274" y="569473"/>
          <a:ext cx="3053536" cy="82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solidFill>
                <a:srgbClr val="00386B"/>
              </a:solidFill>
              <a:latin typeface="Franklin Gothic Book"/>
              <a:ea typeface="+mn-ea"/>
              <a:cs typeface="+mn-cs"/>
            </a:rPr>
            <a:t>Final Rule Release</a:t>
          </a:r>
        </a:p>
        <a:p>
          <a:pPr marL="0" lvl="0" indent="0" algn="l" defTabSz="711200">
            <a:lnSpc>
              <a:spcPct val="90000"/>
            </a:lnSpc>
            <a:spcBef>
              <a:spcPct val="0"/>
            </a:spcBef>
            <a:spcAft>
              <a:spcPct val="35000"/>
            </a:spcAft>
            <a:buNone/>
          </a:pPr>
          <a:r>
            <a:rPr lang="en-US" sz="1600" b="1" kern="1200">
              <a:solidFill>
                <a:srgbClr val="00386B"/>
              </a:solidFill>
              <a:latin typeface="Franklin Gothic Book"/>
              <a:ea typeface="+mn-ea"/>
              <a:cs typeface="+mn-cs"/>
            </a:rPr>
            <a:t>ASM Changes/Finalization</a:t>
          </a:r>
        </a:p>
      </dsp:txBody>
      <dsp:txXfrm>
        <a:off x="293274" y="569473"/>
        <a:ext cx="3053536" cy="826294"/>
      </dsp:txXfrm>
    </dsp:sp>
    <dsp:sp modelId="{71D60C90-45C0-419B-A317-67C27C9F7DD1}">
      <dsp:nvSpPr>
        <dsp:cNvPr id="0" name=""/>
        <dsp:cNvSpPr/>
      </dsp:nvSpPr>
      <dsp:spPr>
        <a:xfrm>
          <a:off x="293274" y="279153"/>
          <a:ext cx="3053536" cy="29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a:solidFill>
                <a:srgbClr val="00386B"/>
              </a:solidFill>
              <a:latin typeface="Franklin Gothic Book"/>
              <a:ea typeface="+mn-ea"/>
              <a:cs typeface="+mn-cs"/>
            </a:rPr>
            <a:t>November 2025</a:t>
          </a:r>
        </a:p>
      </dsp:txBody>
      <dsp:txXfrm>
        <a:off x="293274" y="279153"/>
        <a:ext cx="3053536" cy="290319"/>
      </dsp:txXfrm>
    </dsp:sp>
    <dsp:sp modelId="{2D83C26D-B05A-47F3-A1C1-17D8A9B77006}">
      <dsp:nvSpPr>
        <dsp:cNvPr id="0" name=""/>
        <dsp:cNvSpPr/>
      </dsp:nvSpPr>
      <dsp:spPr>
        <a:xfrm>
          <a:off x="148114" y="569473"/>
          <a:ext cx="0" cy="82629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B4C52D8-B397-4C37-9DEB-E3790844D63D}">
      <dsp:nvSpPr>
        <dsp:cNvPr id="0" name=""/>
        <dsp:cNvSpPr/>
      </dsp:nvSpPr>
      <dsp:spPr>
        <a:xfrm>
          <a:off x="121985" y="1369639"/>
          <a:ext cx="52257" cy="522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2FF17-1019-467B-ACB8-24F9A623B0DC}">
      <dsp:nvSpPr>
        <dsp:cNvPr id="0" name=""/>
        <dsp:cNvSpPr/>
      </dsp:nvSpPr>
      <dsp:spPr>
        <a:xfrm rot="18900000">
          <a:off x="1880591" y="2264579"/>
          <a:ext cx="205287" cy="205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DB0DB-3F21-4365-B5F8-97D47F376949}">
      <dsp:nvSpPr>
        <dsp:cNvPr id="0" name=""/>
        <dsp:cNvSpPr/>
      </dsp:nvSpPr>
      <dsp:spPr>
        <a:xfrm>
          <a:off x="1903397" y="2287385"/>
          <a:ext cx="159675" cy="159675"/>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2365540B-8BA1-4FAE-893E-EB5F1505ACEE}">
      <dsp:nvSpPr>
        <dsp:cNvPr id="0" name=""/>
        <dsp:cNvSpPr/>
      </dsp:nvSpPr>
      <dsp:spPr>
        <a:xfrm>
          <a:off x="2142258" y="1492009"/>
          <a:ext cx="3053536" cy="82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688975">
            <a:lnSpc>
              <a:spcPct val="90000"/>
            </a:lnSpc>
            <a:spcBef>
              <a:spcPct val="0"/>
            </a:spcBef>
            <a:spcAft>
              <a:spcPct val="35000"/>
            </a:spcAft>
            <a:buNone/>
          </a:pPr>
          <a:r>
            <a:rPr lang="en-US" sz="1550" b="1" kern="1200">
              <a:solidFill>
                <a:srgbClr val="00386B"/>
              </a:solidFill>
              <a:latin typeface="Franklin Gothic Book"/>
              <a:ea typeface="+mn-ea"/>
              <a:cs typeface="+mn-cs"/>
            </a:rPr>
            <a:t>Preliminary List of Participants</a:t>
          </a:r>
        </a:p>
        <a:p>
          <a:pPr marL="0" lvl="0" indent="0" algn="l" defTabSz="688975">
            <a:lnSpc>
              <a:spcPct val="90000"/>
            </a:lnSpc>
            <a:spcBef>
              <a:spcPct val="0"/>
            </a:spcBef>
            <a:spcAft>
              <a:spcPct val="35000"/>
            </a:spcAft>
            <a:buNone/>
          </a:pPr>
          <a:r>
            <a:rPr lang="en-US" sz="1550" b="1" kern="1200">
              <a:solidFill>
                <a:srgbClr val="00386B"/>
              </a:solidFill>
              <a:latin typeface="Franklin Gothic Book"/>
              <a:ea typeface="+mn-ea"/>
              <a:cs typeface="+mn-cs"/>
            </a:rPr>
            <a:t>Selected Geographic Areas </a:t>
          </a:r>
        </a:p>
        <a:p>
          <a:pPr marL="0" lvl="0" indent="0" algn="l" defTabSz="688975">
            <a:lnSpc>
              <a:spcPct val="90000"/>
            </a:lnSpc>
            <a:spcBef>
              <a:spcPct val="0"/>
            </a:spcBef>
            <a:spcAft>
              <a:spcPct val="35000"/>
            </a:spcAft>
            <a:buNone/>
          </a:pPr>
          <a:r>
            <a:rPr lang="en-US" sz="1550" b="1" kern="1200">
              <a:solidFill>
                <a:srgbClr val="00386B"/>
              </a:solidFill>
              <a:latin typeface="Franklin Gothic Book"/>
              <a:ea typeface="+mn-ea"/>
              <a:cs typeface="+mn-cs"/>
            </a:rPr>
            <a:t>ACC Outreach Begins</a:t>
          </a:r>
        </a:p>
      </dsp:txBody>
      <dsp:txXfrm>
        <a:off x="2142258" y="1492009"/>
        <a:ext cx="3053536" cy="826294"/>
      </dsp:txXfrm>
    </dsp:sp>
    <dsp:sp modelId="{DCE2AE88-C4DC-46ED-A652-4BDD8FDBE94A}">
      <dsp:nvSpPr>
        <dsp:cNvPr id="0" name=""/>
        <dsp:cNvSpPr/>
      </dsp:nvSpPr>
      <dsp:spPr>
        <a:xfrm>
          <a:off x="2142258" y="2318304"/>
          <a:ext cx="3053536" cy="29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a:solidFill>
                <a:srgbClr val="00386B"/>
              </a:solidFill>
              <a:latin typeface="Franklin Gothic Book"/>
              <a:ea typeface="+mn-ea"/>
              <a:cs typeface="+mn-cs"/>
            </a:rPr>
            <a:t>Early 2026</a:t>
          </a:r>
        </a:p>
      </dsp:txBody>
      <dsp:txXfrm>
        <a:off x="2142258" y="2318304"/>
        <a:ext cx="3053536" cy="290319"/>
      </dsp:txXfrm>
    </dsp:sp>
    <dsp:sp modelId="{28835454-6126-462E-989A-453F23849D2B}">
      <dsp:nvSpPr>
        <dsp:cNvPr id="0" name=""/>
        <dsp:cNvSpPr/>
      </dsp:nvSpPr>
      <dsp:spPr>
        <a:xfrm>
          <a:off x="1983235" y="1395768"/>
          <a:ext cx="0" cy="82629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CB5676-3422-4686-A329-857C3C22BE68}">
      <dsp:nvSpPr>
        <dsp:cNvPr id="0" name=""/>
        <dsp:cNvSpPr/>
      </dsp:nvSpPr>
      <dsp:spPr>
        <a:xfrm>
          <a:off x="1957106" y="1369639"/>
          <a:ext cx="52257" cy="522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F9C9B-C537-42DD-87AC-5A33AFFAEA98}">
      <dsp:nvSpPr>
        <dsp:cNvPr id="0" name=""/>
        <dsp:cNvSpPr/>
      </dsp:nvSpPr>
      <dsp:spPr>
        <a:xfrm rot="8100000">
          <a:off x="3715712" y="321670"/>
          <a:ext cx="205287" cy="205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37E1A-E982-4DFB-BD77-E81AB27A4564}">
      <dsp:nvSpPr>
        <dsp:cNvPr id="0" name=""/>
        <dsp:cNvSpPr/>
      </dsp:nvSpPr>
      <dsp:spPr>
        <a:xfrm>
          <a:off x="3738517" y="344475"/>
          <a:ext cx="159675" cy="159675"/>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63E78BBD-715A-443C-866F-30B7A55CC8BE}">
      <dsp:nvSpPr>
        <dsp:cNvPr id="0" name=""/>
        <dsp:cNvSpPr/>
      </dsp:nvSpPr>
      <dsp:spPr>
        <a:xfrm>
          <a:off x="3963515" y="569473"/>
          <a:ext cx="3053536" cy="82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solidFill>
                <a:srgbClr val="00386B"/>
              </a:solidFill>
              <a:latin typeface="Franklin Gothic Book"/>
              <a:ea typeface="+mn-ea"/>
              <a:cs typeface="+mn-cs"/>
            </a:rPr>
            <a:t>Finalized Participants List</a:t>
          </a:r>
        </a:p>
      </dsp:txBody>
      <dsp:txXfrm>
        <a:off x="3963515" y="569473"/>
        <a:ext cx="3053536" cy="826294"/>
      </dsp:txXfrm>
    </dsp:sp>
    <dsp:sp modelId="{B868FD38-38E8-4B39-8F45-06DBAEFF1013}">
      <dsp:nvSpPr>
        <dsp:cNvPr id="0" name=""/>
        <dsp:cNvSpPr/>
      </dsp:nvSpPr>
      <dsp:spPr>
        <a:xfrm>
          <a:off x="3963515" y="279153"/>
          <a:ext cx="3053536" cy="29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b="1" kern="1200">
              <a:solidFill>
                <a:srgbClr val="00386B"/>
              </a:solidFill>
              <a:latin typeface="Franklin Gothic Book"/>
              <a:ea typeface="+mn-ea"/>
              <a:cs typeface="+mn-cs"/>
            </a:rPr>
            <a:t>July 2026</a:t>
          </a:r>
        </a:p>
      </dsp:txBody>
      <dsp:txXfrm>
        <a:off x="3963515" y="279153"/>
        <a:ext cx="3053536" cy="290319"/>
      </dsp:txXfrm>
    </dsp:sp>
    <dsp:sp modelId="{67FFD668-8318-4819-9B5D-424F3381E7A5}">
      <dsp:nvSpPr>
        <dsp:cNvPr id="0" name=""/>
        <dsp:cNvSpPr/>
      </dsp:nvSpPr>
      <dsp:spPr>
        <a:xfrm>
          <a:off x="3818355" y="569473"/>
          <a:ext cx="0" cy="82629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6829DA-2328-42C2-B5C7-559EE3AA0E06}">
      <dsp:nvSpPr>
        <dsp:cNvPr id="0" name=""/>
        <dsp:cNvSpPr/>
      </dsp:nvSpPr>
      <dsp:spPr>
        <a:xfrm>
          <a:off x="3792227" y="1369639"/>
          <a:ext cx="52257" cy="522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C1879-2537-4008-BE9F-D2B00A045163}">
      <dsp:nvSpPr>
        <dsp:cNvPr id="0" name=""/>
        <dsp:cNvSpPr/>
      </dsp:nvSpPr>
      <dsp:spPr>
        <a:xfrm rot="18900000">
          <a:off x="5550833" y="2264579"/>
          <a:ext cx="205287" cy="205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0C1D5-3539-483E-81E4-8EA68537128D}">
      <dsp:nvSpPr>
        <dsp:cNvPr id="0" name=""/>
        <dsp:cNvSpPr/>
      </dsp:nvSpPr>
      <dsp:spPr>
        <a:xfrm>
          <a:off x="5573638" y="2287385"/>
          <a:ext cx="159675" cy="159675"/>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CF181334-225E-432A-8A40-3FBCE29E8179}">
      <dsp:nvSpPr>
        <dsp:cNvPr id="0" name=""/>
        <dsp:cNvSpPr/>
      </dsp:nvSpPr>
      <dsp:spPr>
        <a:xfrm>
          <a:off x="5798636" y="1395768"/>
          <a:ext cx="3053536" cy="82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b="1" kern="1200">
              <a:solidFill>
                <a:srgbClr val="00386B"/>
              </a:solidFill>
              <a:latin typeface="Franklin Gothic Book"/>
              <a:ea typeface="+mn-ea"/>
              <a:cs typeface="+mn-cs"/>
            </a:rPr>
            <a:t>ASM Performance Period Begins</a:t>
          </a:r>
        </a:p>
      </dsp:txBody>
      <dsp:txXfrm>
        <a:off x="5798636" y="1395768"/>
        <a:ext cx="3053536" cy="826294"/>
      </dsp:txXfrm>
    </dsp:sp>
    <dsp:sp modelId="{1DB4CDFA-C840-4D26-A24B-3C8C528D8CF1}">
      <dsp:nvSpPr>
        <dsp:cNvPr id="0" name=""/>
        <dsp:cNvSpPr/>
      </dsp:nvSpPr>
      <dsp:spPr>
        <a:xfrm>
          <a:off x="5798636" y="2222063"/>
          <a:ext cx="3053536" cy="29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a:solidFill>
                <a:srgbClr val="00386B"/>
              </a:solidFill>
              <a:latin typeface="Franklin Gothic Book"/>
              <a:ea typeface="+mn-ea"/>
              <a:cs typeface="+mn-cs"/>
            </a:rPr>
            <a:t>January 2027</a:t>
          </a:r>
        </a:p>
      </dsp:txBody>
      <dsp:txXfrm>
        <a:off x="5798636" y="2222063"/>
        <a:ext cx="3053536" cy="290319"/>
      </dsp:txXfrm>
    </dsp:sp>
    <dsp:sp modelId="{3CBE39ED-84F4-4559-BF9A-4986DA19C024}">
      <dsp:nvSpPr>
        <dsp:cNvPr id="0" name=""/>
        <dsp:cNvSpPr/>
      </dsp:nvSpPr>
      <dsp:spPr>
        <a:xfrm>
          <a:off x="5653476" y="1395768"/>
          <a:ext cx="0" cy="82629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E556627-16AD-4F38-81F6-847F399E807F}">
      <dsp:nvSpPr>
        <dsp:cNvPr id="0" name=""/>
        <dsp:cNvSpPr/>
      </dsp:nvSpPr>
      <dsp:spPr>
        <a:xfrm>
          <a:off x="5627347" y="1369639"/>
          <a:ext cx="52257" cy="522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7A3FA-3171-5940-B58F-D54884098F44}">
      <dsp:nvSpPr>
        <dsp:cNvPr id="0" name=""/>
        <dsp:cNvSpPr/>
      </dsp:nvSpPr>
      <dsp:spPr>
        <a:xfrm rot="8100000">
          <a:off x="7385953" y="321670"/>
          <a:ext cx="205287" cy="205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5464A-AB43-5E45-B3B4-1FB26969F871}">
      <dsp:nvSpPr>
        <dsp:cNvPr id="0" name=""/>
        <dsp:cNvSpPr/>
      </dsp:nvSpPr>
      <dsp:spPr>
        <a:xfrm>
          <a:off x="7408759" y="344475"/>
          <a:ext cx="159675" cy="159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3EF5756-28C7-2D4D-9153-1AB086D11E2C}">
      <dsp:nvSpPr>
        <dsp:cNvPr id="0" name=""/>
        <dsp:cNvSpPr/>
      </dsp:nvSpPr>
      <dsp:spPr>
        <a:xfrm>
          <a:off x="7633757" y="569473"/>
          <a:ext cx="3053536" cy="82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solidFill>
                <a:srgbClr val="00386B"/>
              </a:solidFill>
              <a:latin typeface="Franklin Gothic Book"/>
              <a:ea typeface="+mn-ea"/>
              <a:cs typeface="+mn-cs"/>
            </a:rPr>
            <a:t>Payment Adjustment Begins</a:t>
          </a:r>
        </a:p>
      </dsp:txBody>
      <dsp:txXfrm>
        <a:off x="7633757" y="569473"/>
        <a:ext cx="3053536" cy="826294"/>
      </dsp:txXfrm>
    </dsp:sp>
    <dsp:sp modelId="{8E490CA9-1136-7345-AA35-432BCA8B5B68}">
      <dsp:nvSpPr>
        <dsp:cNvPr id="0" name=""/>
        <dsp:cNvSpPr/>
      </dsp:nvSpPr>
      <dsp:spPr>
        <a:xfrm>
          <a:off x="7633757" y="279153"/>
          <a:ext cx="3053536" cy="29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b="1" kern="1200">
              <a:solidFill>
                <a:srgbClr val="00386B"/>
              </a:solidFill>
              <a:latin typeface="Franklin Gothic Book"/>
              <a:ea typeface="+mn-ea"/>
              <a:cs typeface="+mn-cs"/>
            </a:rPr>
            <a:t>January 2029</a:t>
          </a:r>
        </a:p>
      </dsp:txBody>
      <dsp:txXfrm>
        <a:off x="7633757" y="279153"/>
        <a:ext cx="3053536" cy="290319"/>
      </dsp:txXfrm>
    </dsp:sp>
    <dsp:sp modelId="{BD2CBBFD-6412-FE42-BAFF-B4C2B46778DA}">
      <dsp:nvSpPr>
        <dsp:cNvPr id="0" name=""/>
        <dsp:cNvSpPr/>
      </dsp:nvSpPr>
      <dsp:spPr>
        <a:xfrm>
          <a:off x="7488597" y="569473"/>
          <a:ext cx="0" cy="82629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6AA938E-CAAA-DB47-9136-29AD49BD9D4A}">
      <dsp:nvSpPr>
        <dsp:cNvPr id="0" name=""/>
        <dsp:cNvSpPr/>
      </dsp:nvSpPr>
      <dsp:spPr>
        <a:xfrm>
          <a:off x="7462468" y="1369639"/>
          <a:ext cx="52257" cy="522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FDB4A-C67A-40ED-9F0B-7A90A83BC504}">
      <dsp:nvSpPr>
        <dsp:cNvPr id="0" name=""/>
        <dsp:cNvSpPr/>
      </dsp:nvSpPr>
      <dsp:spPr>
        <a:xfrm rot="10800000">
          <a:off x="1066513" y="908"/>
          <a:ext cx="9355388" cy="1738826"/>
        </a:xfrm>
        <a:prstGeom prst="homePlate">
          <a:avLst/>
        </a:prstGeom>
        <a:solidFill>
          <a:srgbClr val="1828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74" tIns="102870" rIns="192024" bIns="102870" numCol="1" spcCol="1270" anchor="t" anchorCtr="0">
          <a:noAutofit/>
        </a:bodyPr>
        <a:lstStyle/>
        <a:p>
          <a:pPr marL="0" lvl="0" indent="0" algn="l" defTabSz="1200150">
            <a:lnSpc>
              <a:spcPct val="90000"/>
            </a:lnSpc>
            <a:spcBef>
              <a:spcPct val="0"/>
            </a:spcBef>
            <a:spcAft>
              <a:spcPct val="35000"/>
            </a:spcAft>
            <a:buNone/>
          </a:pPr>
          <a:r>
            <a:rPr lang="en-US" sz="2700" b="1" kern="1200"/>
            <a:t>Quality Measures Submission</a:t>
          </a:r>
          <a:endParaRPr lang="en-US" sz="2700" kern="1200"/>
        </a:p>
        <a:p>
          <a:pPr marL="228600" lvl="1" indent="-228600" algn="l" defTabSz="933450">
            <a:lnSpc>
              <a:spcPct val="90000"/>
            </a:lnSpc>
            <a:spcBef>
              <a:spcPct val="0"/>
            </a:spcBef>
            <a:spcAft>
              <a:spcPct val="15000"/>
            </a:spcAft>
            <a:buChar char="•"/>
          </a:pPr>
          <a:r>
            <a:rPr lang="en-US" sz="2100" kern="1200"/>
            <a:t>Work with your practice’s QPP/MIPS administrator</a:t>
          </a:r>
        </a:p>
        <a:p>
          <a:pPr marL="228600" lvl="1" indent="-228600" algn="l" defTabSz="933450">
            <a:lnSpc>
              <a:spcPct val="90000"/>
            </a:lnSpc>
            <a:spcBef>
              <a:spcPct val="0"/>
            </a:spcBef>
            <a:spcAft>
              <a:spcPct val="15000"/>
            </a:spcAft>
            <a:buChar char="•"/>
          </a:pPr>
          <a:r>
            <a:rPr lang="en-US" sz="2100" kern="1200"/>
            <a:t>Assess ability to collect and submit required QMs through EMR</a:t>
          </a:r>
        </a:p>
        <a:p>
          <a:pPr marL="228600" lvl="1" indent="-228600" algn="l" defTabSz="933450">
            <a:lnSpc>
              <a:spcPct val="90000"/>
            </a:lnSpc>
            <a:spcBef>
              <a:spcPct val="0"/>
            </a:spcBef>
            <a:spcAft>
              <a:spcPct val="15000"/>
            </a:spcAft>
            <a:buChar char="•"/>
          </a:pPr>
          <a:r>
            <a:rPr lang="en-US" sz="2100" kern="1200"/>
            <a:t>Test reporting capabilities prior to 2027 performance year</a:t>
          </a:r>
        </a:p>
      </dsp:txBody>
      <dsp:txXfrm rot="10800000">
        <a:off x="1501219" y="908"/>
        <a:ext cx="8920682" cy="1738826"/>
      </dsp:txXfrm>
    </dsp:sp>
    <dsp:sp modelId="{A2D539B0-2FB0-4E7F-BA1D-F84C765B1AE0}">
      <dsp:nvSpPr>
        <dsp:cNvPr id="0" name=""/>
        <dsp:cNvSpPr/>
      </dsp:nvSpPr>
      <dsp:spPr>
        <a:xfrm>
          <a:off x="361951" y="0"/>
          <a:ext cx="1738826" cy="173882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501F6-8A48-4382-B6A2-D6E97E98DF0F}">
      <dsp:nvSpPr>
        <dsp:cNvPr id="0" name=""/>
        <dsp:cNvSpPr/>
      </dsp:nvSpPr>
      <dsp:spPr>
        <a:xfrm rot="10800000">
          <a:off x="1253221" y="2183168"/>
          <a:ext cx="9106443" cy="1738826"/>
        </a:xfrm>
        <a:prstGeom prst="homePlate">
          <a:avLst/>
        </a:prstGeom>
        <a:solidFill>
          <a:srgbClr val="1828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74" tIns="102870" rIns="192024" bIns="102870" numCol="1" spcCol="1270" anchor="t" anchorCtr="0">
          <a:noAutofit/>
        </a:bodyPr>
        <a:lstStyle/>
        <a:p>
          <a:pPr marL="0" lvl="0" indent="0" algn="l" defTabSz="1200150">
            <a:lnSpc>
              <a:spcPct val="90000"/>
            </a:lnSpc>
            <a:spcBef>
              <a:spcPct val="0"/>
            </a:spcBef>
            <a:spcAft>
              <a:spcPct val="35000"/>
            </a:spcAft>
            <a:buNone/>
          </a:pPr>
          <a:r>
            <a:rPr lang="en-US" sz="2700" b="1" kern="1200"/>
            <a:t>License Needed for Function Status Assessment Measure</a:t>
          </a:r>
          <a:endParaRPr lang="en-US" sz="2700" kern="1200"/>
        </a:p>
        <a:p>
          <a:pPr marL="228600" lvl="1" indent="-228600" algn="l" defTabSz="933450">
            <a:lnSpc>
              <a:spcPct val="90000"/>
            </a:lnSpc>
            <a:spcBef>
              <a:spcPct val="0"/>
            </a:spcBef>
            <a:spcAft>
              <a:spcPct val="15000"/>
            </a:spcAft>
            <a:buChar char="•"/>
          </a:pPr>
          <a:r>
            <a:rPr lang="en-US" sz="2100" kern="1200"/>
            <a:t>Minnesota Living with HF Questionnaire</a:t>
          </a:r>
        </a:p>
        <a:p>
          <a:pPr marL="228600" lvl="1" indent="-228600" algn="l" defTabSz="933450">
            <a:lnSpc>
              <a:spcPct val="90000"/>
            </a:lnSpc>
            <a:spcBef>
              <a:spcPct val="0"/>
            </a:spcBef>
            <a:spcAft>
              <a:spcPct val="15000"/>
            </a:spcAft>
            <a:buChar char="•"/>
          </a:pPr>
          <a:r>
            <a:rPr lang="en-US" sz="2100" kern="1200"/>
            <a:t>Kansas City Cardiomyopathy Questionnaire</a:t>
          </a:r>
        </a:p>
      </dsp:txBody>
      <dsp:txXfrm rot="10800000">
        <a:off x="1687927" y="2183168"/>
        <a:ext cx="8671737" cy="1738826"/>
      </dsp:txXfrm>
    </dsp:sp>
    <dsp:sp modelId="{78713721-A0CE-4FD9-AAAD-93827CF700D0}">
      <dsp:nvSpPr>
        <dsp:cNvPr id="0" name=""/>
        <dsp:cNvSpPr/>
      </dsp:nvSpPr>
      <dsp:spPr>
        <a:xfrm>
          <a:off x="344914" y="2086280"/>
          <a:ext cx="1738826" cy="173882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2C26A-678A-496F-A864-A50CEBB2AB66}">
      <dsp:nvSpPr>
        <dsp:cNvPr id="0" name=""/>
        <dsp:cNvSpPr/>
      </dsp:nvSpPr>
      <dsp:spPr>
        <a:xfrm>
          <a:off x="0" y="659620"/>
          <a:ext cx="3136008" cy="19913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83EFE-BF73-4E19-B74B-393D802F63D5}">
      <dsp:nvSpPr>
        <dsp:cNvPr id="0" name=""/>
        <dsp:cNvSpPr/>
      </dsp:nvSpPr>
      <dsp:spPr>
        <a:xfrm>
          <a:off x="348445" y="990643"/>
          <a:ext cx="3136008" cy="19913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Limited performance and data sharing </a:t>
          </a:r>
          <a:r>
            <a:rPr lang="en-US" sz="2000" i="1" kern="1200"/>
            <a:t>(MIPS data likely available mid to late 2026) </a:t>
          </a:r>
          <a:endParaRPr lang="en-US" sz="2300" i="1" kern="1200"/>
        </a:p>
      </dsp:txBody>
      <dsp:txXfrm>
        <a:off x="406770" y="1048968"/>
        <a:ext cx="3019358" cy="1874715"/>
      </dsp:txXfrm>
    </dsp:sp>
    <dsp:sp modelId="{513F6DE8-E9A7-46EF-AD4F-F2A8891E0CF8}">
      <dsp:nvSpPr>
        <dsp:cNvPr id="0" name=""/>
        <dsp:cNvSpPr/>
      </dsp:nvSpPr>
      <dsp:spPr>
        <a:xfrm>
          <a:off x="3832899" y="659620"/>
          <a:ext cx="3136008" cy="19913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36669-F0B3-4A1A-9554-BB19F1436845}">
      <dsp:nvSpPr>
        <dsp:cNvPr id="0" name=""/>
        <dsp:cNvSpPr/>
      </dsp:nvSpPr>
      <dsp:spPr>
        <a:xfrm>
          <a:off x="4181344" y="990643"/>
          <a:ext cx="3136008" cy="19913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Your ACO is supplied “shadow bundle data” with cost measure; Ask to see this data and comparisons</a:t>
          </a:r>
        </a:p>
      </dsp:txBody>
      <dsp:txXfrm>
        <a:off x="4239669" y="1048968"/>
        <a:ext cx="3019358" cy="1874715"/>
      </dsp:txXfrm>
    </dsp:sp>
    <dsp:sp modelId="{F4F287FC-2210-426C-A91D-93F107CAFAE4}">
      <dsp:nvSpPr>
        <dsp:cNvPr id="0" name=""/>
        <dsp:cNvSpPr/>
      </dsp:nvSpPr>
      <dsp:spPr>
        <a:xfrm>
          <a:off x="7665798" y="659620"/>
          <a:ext cx="3136008" cy="19913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B2850-8AF0-4E58-8A5E-72BFF1D65B0F}">
      <dsp:nvSpPr>
        <dsp:cNvPr id="0" name=""/>
        <dsp:cNvSpPr/>
      </dsp:nvSpPr>
      <dsp:spPr>
        <a:xfrm>
          <a:off x="8014244" y="990643"/>
          <a:ext cx="3136008" cy="19913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Cost data will be compared across all model participants</a:t>
          </a:r>
        </a:p>
      </dsp:txBody>
      <dsp:txXfrm>
        <a:off x="8072569" y="1048968"/>
        <a:ext cx="3019358" cy="1874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F1E00-886B-4F24-8026-05D8DBD755D4}">
      <dsp:nvSpPr>
        <dsp:cNvPr id="0" name=""/>
        <dsp:cNvSpPr/>
      </dsp:nvSpPr>
      <dsp:spPr>
        <a:xfrm>
          <a:off x="0" y="1243"/>
          <a:ext cx="10944375" cy="6300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FFD34-BFC1-48C5-BC1B-3B11A75BCB42}">
      <dsp:nvSpPr>
        <dsp:cNvPr id="0" name=""/>
        <dsp:cNvSpPr/>
      </dsp:nvSpPr>
      <dsp:spPr>
        <a:xfrm>
          <a:off x="190600" y="143012"/>
          <a:ext cx="346547" cy="346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A89D15-927B-47AD-BC60-37889152561D}">
      <dsp:nvSpPr>
        <dsp:cNvPr id="0" name=""/>
        <dsp:cNvSpPr/>
      </dsp:nvSpPr>
      <dsp:spPr>
        <a:xfrm>
          <a:off x="727749" y="1243"/>
          <a:ext cx="10216625" cy="63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84" tIns="66684" rIns="66684" bIns="66684" numCol="1" spcCol="1270" anchor="ctr" anchorCtr="0">
          <a:noAutofit/>
        </a:bodyPr>
        <a:lstStyle/>
        <a:p>
          <a:pPr marL="0" lvl="0" indent="0" algn="l" defTabSz="977900">
            <a:lnSpc>
              <a:spcPct val="100000"/>
            </a:lnSpc>
            <a:spcBef>
              <a:spcPct val="0"/>
            </a:spcBef>
            <a:spcAft>
              <a:spcPct val="35000"/>
            </a:spcAft>
            <a:buNone/>
          </a:pPr>
          <a:r>
            <a:rPr lang="en-US" sz="2200" kern="1200">
              <a:solidFill>
                <a:srgbClr val="182853"/>
              </a:solidFill>
            </a:rPr>
            <a:t>e-Prescribing</a:t>
          </a:r>
        </a:p>
      </dsp:txBody>
      <dsp:txXfrm>
        <a:off x="727749" y="1243"/>
        <a:ext cx="10216625" cy="630085"/>
      </dsp:txXfrm>
    </dsp:sp>
    <dsp:sp modelId="{9A464716-8AFF-4BD6-ABF9-79FBD70BED92}">
      <dsp:nvSpPr>
        <dsp:cNvPr id="0" name=""/>
        <dsp:cNvSpPr/>
      </dsp:nvSpPr>
      <dsp:spPr>
        <a:xfrm>
          <a:off x="0" y="788850"/>
          <a:ext cx="10944375" cy="6300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1AA59-09BB-4B1A-9323-668F91E9828A}">
      <dsp:nvSpPr>
        <dsp:cNvPr id="0" name=""/>
        <dsp:cNvSpPr/>
      </dsp:nvSpPr>
      <dsp:spPr>
        <a:xfrm>
          <a:off x="190600" y="930619"/>
          <a:ext cx="346547" cy="346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7FFE0B-826B-44C2-8190-34E4090ADD08}">
      <dsp:nvSpPr>
        <dsp:cNvPr id="0" name=""/>
        <dsp:cNvSpPr/>
      </dsp:nvSpPr>
      <dsp:spPr>
        <a:xfrm>
          <a:off x="727749" y="788850"/>
          <a:ext cx="10216625" cy="63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84" tIns="66684" rIns="66684" bIns="66684" numCol="1" spcCol="1270" anchor="ctr" anchorCtr="0">
          <a:noAutofit/>
        </a:bodyPr>
        <a:lstStyle/>
        <a:p>
          <a:pPr marL="0" lvl="0" indent="0" algn="l" defTabSz="977900">
            <a:lnSpc>
              <a:spcPct val="100000"/>
            </a:lnSpc>
            <a:spcBef>
              <a:spcPct val="0"/>
            </a:spcBef>
            <a:spcAft>
              <a:spcPct val="35000"/>
            </a:spcAft>
            <a:buNone/>
          </a:pPr>
          <a:r>
            <a:rPr lang="en-US" sz="2200" kern="1200">
              <a:solidFill>
                <a:srgbClr val="182853"/>
              </a:solidFill>
            </a:rPr>
            <a:t>Health Information Exchange</a:t>
          </a:r>
        </a:p>
      </dsp:txBody>
      <dsp:txXfrm>
        <a:off x="727749" y="788850"/>
        <a:ext cx="10216625" cy="630085"/>
      </dsp:txXfrm>
    </dsp:sp>
    <dsp:sp modelId="{B1DDD7C3-E377-41C9-9266-58904117B653}">
      <dsp:nvSpPr>
        <dsp:cNvPr id="0" name=""/>
        <dsp:cNvSpPr/>
      </dsp:nvSpPr>
      <dsp:spPr>
        <a:xfrm>
          <a:off x="0" y="1576457"/>
          <a:ext cx="10944375" cy="6300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EBBBD-900A-45DC-9CDA-3DD2276C3EF9}">
      <dsp:nvSpPr>
        <dsp:cNvPr id="0" name=""/>
        <dsp:cNvSpPr/>
      </dsp:nvSpPr>
      <dsp:spPr>
        <a:xfrm>
          <a:off x="190600" y="1718227"/>
          <a:ext cx="346547" cy="346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447BBA-8477-4C47-A565-5AC6FB115A91}">
      <dsp:nvSpPr>
        <dsp:cNvPr id="0" name=""/>
        <dsp:cNvSpPr/>
      </dsp:nvSpPr>
      <dsp:spPr>
        <a:xfrm>
          <a:off x="727749" y="1576457"/>
          <a:ext cx="10216625" cy="63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84" tIns="66684" rIns="66684" bIns="66684" numCol="1" spcCol="1270" anchor="ctr" anchorCtr="0">
          <a:noAutofit/>
        </a:bodyPr>
        <a:lstStyle/>
        <a:p>
          <a:pPr marL="0" lvl="0" indent="0" algn="l" defTabSz="977900">
            <a:lnSpc>
              <a:spcPct val="100000"/>
            </a:lnSpc>
            <a:spcBef>
              <a:spcPct val="0"/>
            </a:spcBef>
            <a:spcAft>
              <a:spcPct val="35000"/>
            </a:spcAft>
            <a:buNone/>
          </a:pPr>
          <a:r>
            <a:rPr lang="en-US" sz="2200" kern="1200">
              <a:solidFill>
                <a:srgbClr val="182853"/>
              </a:solidFill>
            </a:rPr>
            <a:t>Provider-to-Patient Exchange</a:t>
          </a:r>
        </a:p>
      </dsp:txBody>
      <dsp:txXfrm>
        <a:off x="727749" y="1576457"/>
        <a:ext cx="10216625" cy="630085"/>
      </dsp:txXfrm>
    </dsp:sp>
    <dsp:sp modelId="{BD16EA94-6D6E-4E4C-A895-FC933FE97211}">
      <dsp:nvSpPr>
        <dsp:cNvPr id="0" name=""/>
        <dsp:cNvSpPr/>
      </dsp:nvSpPr>
      <dsp:spPr>
        <a:xfrm>
          <a:off x="0" y="2364064"/>
          <a:ext cx="10944375" cy="6300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84449-943D-4C8C-9AB5-0EC31D0229A8}">
      <dsp:nvSpPr>
        <dsp:cNvPr id="0" name=""/>
        <dsp:cNvSpPr/>
      </dsp:nvSpPr>
      <dsp:spPr>
        <a:xfrm>
          <a:off x="190600" y="2505834"/>
          <a:ext cx="346547" cy="346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80CB62-4729-4B88-9160-82172108962C}">
      <dsp:nvSpPr>
        <dsp:cNvPr id="0" name=""/>
        <dsp:cNvSpPr/>
      </dsp:nvSpPr>
      <dsp:spPr>
        <a:xfrm>
          <a:off x="727749" y="2364064"/>
          <a:ext cx="10216625" cy="63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84" tIns="66684" rIns="66684" bIns="66684" numCol="1" spcCol="1270" anchor="ctr" anchorCtr="0">
          <a:noAutofit/>
        </a:bodyPr>
        <a:lstStyle/>
        <a:p>
          <a:pPr marL="0" lvl="0" indent="0" algn="l" defTabSz="977900">
            <a:lnSpc>
              <a:spcPct val="100000"/>
            </a:lnSpc>
            <a:spcBef>
              <a:spcPct val="0"/>
            </a:spcBef>
            <a:spcAft>
              <a:spcPct val="35000"/>
            </a:spcAft>
            <a:buNone/>
          </a:pPr>
          <a:r>
            <a:rPr lang="en-US" sz="2200" kern="1200">
              <a:solidFill>
                <a:srgbClr val="182853"/>
              </a:solidFill>
            </a:rPr>
            <a:t>Public Health and Clinical Data Exchange</a:t>
          </a:r>
        </a:p>
      </dsp:txBody>
      <dsp:txXfrm>
        <a:off x="727749" y="2364064"/>
        <a:ext cx="10216625" cy="630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01ED-DDD0-4C04-911B-37D241B1961E}">
      <dsp:nvSpPr>
        <dsp:cNvPr id="0" name=""/>
        <dsp:cNvSpPr/>
      </dsp:nvSpPr>
      <dsp:spPr>
        <a:xfrm rot="5400000">
          <a:off x="5833252" y="-2380752"/>
          <a:ext cx="2072774" cy="683845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Quality and cost account for 50% each </a:t>
          </a:r>
        </a:p>
        <a:p>
          <a:pPr marL="171450" lvl="1" indent="-171450" algn="l" defTabSz="800100" rtl="0">
            <a:lnSpc>
              <a:spcPct val="90000"/>
            </a:lnSpc>
            <a:spcBef>
              <a:spcPct val="0"/>
            </a:spcBef>
            <a:spcAft>
              <a:spcPct val="15000"/>
            </a:spcAft>
            <a:buChar char="•"/>
          </a:pPr>
          <a:r>
            <a:rPr lang="en-US" sz="1800" kern="1200"/>
            <a:t>Improvement activities (–20 pts max)</a:t>
          </a:r>
          <a:endParaRPr lang="en-US" sz="2900" b="1" kern="1200">
            <a:solidFill>
              <a:srgbClr val="0F3850"/>
            </a:solidFill>
            <a:latin typeface="Playfair Display"/>
          </a:endParaRPr>
        </a:p>
        <a:p>
          <a:pPr marL="171450" lvl="1" indent="-171450" algn="l" defTabSz="800100">
            <a:lnSpc>
              <a:spcPct val="90000"/>
            </a:lnSpc>
            <a:spcBef>
              <a:spcPct val="0"/>
            </a:spcBef>
            <a:spcAft>
              <a:spcPct val="15000"/>
            </a:spcAft>
            <a:buChar char="•"/>
          </a:pPr>
          <a:r>
            <a:rPr lang="en-US" sz="1800" kern="1200"/>
            <a:t>Promoting interoperability performance (–10 pts max) </a:t>
          </a:r>
        </a:p>
      </dsp:txBody>
      <dsp:txXfrm rot="-5400000">
        <a:off x="3450410" y="103274"/>
        <a:ext cx="6737274" cy="1870406"/>
      </dsp:txXfrm>
    </dsp:sp>
    <dsp:sp modelId="{1ADB543B-55D1-4FEC-8B80-4931DEE907CB}">
      <dsp:nvSpPr>
        <dsp:cNvPr id="0" name=""/>
        <dsp:cNvSpPr/>
      </dsp:nvSpPr>
      <dsp:spPr>
        <a:xfrm>
          <a:off x="359140" y="84508"/>
          <a:ext cx="3091269" cy="19079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Final Score Methodology</a:t>
          </a:r>
        </a:p>
      </dsp:txBody>
      <dsp:txXfrm>
        <a:off x="452278" y="177646"/>
        <a:ext cx="2904993" cy="1721661"/>
      </dsp:txXfrm>
    </dsp:sp>
    <dsp:sp modelId="{25891D9C-A351-41DB-9D0F-1A654F2A49A6}">
      <dsp:nvSpPr>
        <dsp:cNvPr id="0" name=""/>
        <dsp:cNvSpPr/>
      </dsp:nvSpPr>
      <dsp:spPr>
        <a:xfrm rot="5400000">
          <a:off x="5870334" y="-178429"/>
          <a:ext cx="2072774" cy="683845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77875">
            <a:lnSpc>
              <a:spcPct val="90000"/>
            </a:lnSpc>
            <a:spcBef>
              <a:spcPct val="0"/>
            </a:spcBef>
            <a:spcAft>
              <a:spcPct val="15000"/>
            </a:spcAft>
            <a:buFont typeface="Arial" panose="020B0604020202020204" pitchFamily="34" charset="0"/>
            <a:buChar char="•"/>
          </a:pPr>
          <a:r>
            <a:rPr lang="en-US" sz="1750" b="0" i="0" kern="1200"/>
            <a:t>Based on performance scoring, participants will be assigned a payment adjustment factor from –9% to +9%</a:t>
          </a:r>
          <a:endParaRPr lang="en-US" sz="1750" kern="1200"/>
        </a:p>
        <a:p>
          <a:pPr marL="171450" lvl="1" indent="-171450" algn="l" defTabSz="777875" rtl="0">
            <a:lnSpc>
              <a:spcPct val="90000"/>
            </a:lnSpc>
            <a:spcBef>
              <a:spcPct val="0"/>
            </a:spcBef>
            <a:spcAft>
              <a:spcPct val="15000"/>
            </a:spcAft>
            <a:buFont typeface="Arial" panose="020B0604020202020204" pitchFamily="34" charset="0"/>
            <a:buChar char="•"/>
          </a:pPr>
          <a:r>
            <a:rPr lang="en-US" sz="1750" b="0" i="0" kern="1200"/>
            <a:t>Portion of the Medicare Part B payments paid to ASM participants for covered professional services during an ASM performance year</a:t>
          </a:r>
          <a:r>
            <a:rPr lang="en-US" sz="1750" b="0" i="0" kern="1200">
              <a:latin typeface="Arial" panose="020B0604020202020204"/>
            </a:rPr>
            <a:t> </a:t>
          </a:r>
          <a:r>
            <a:rPr lang="en-US" sz="1750" b="0" i="0" kern="1200"/>
            <a:t>–</a:t>
          </a:r>
          <a:r>
            <a:rPr lang="en-US" sz="1750" b="0" i="0" kern="1200">
              <a:latin typeface="Arial" panose="020B0604020202020204"/>
            </a:rPr>
            <a:t> </a:t>
          </a:r>
          <a:r>
            <a:rPr lang="en-US" sz="1750" b="0" i="0" kern="1200"/>
            <a:t>would result in net positive, neutral or negative payment adjustments during an ASM payment year</a:t>
          </a:r>
          <a:endParaRPr lang="en-US" sz="1750" kern="1200"/>
        </a:p>
        <a:p>
          <a:pPr marL="171450" lvl="1" indent="-171450" algn="l" defTabSz="777875">
            <a:lnSpc>
              <a:spcPct val="90000"/>
            </a:lnSpc>
            <a:spcBef>
              <a:spcPct val="0"/>
            </a:spcBef>
            <a:spcAft>
              <a:spcPct val="15000"/>
            </a:spcAft>
            <a:buFont typeface="Arial" panose="020B0604020202020204" pitchFamily="34" charset="0"/>
            <a:buChar char="•"/>
          </a:pPr>
          <a:r>
            <a:rPr lang="en-US" sz="1750" b="0" i="0" kern="1200"/>
            <a:t>Risk levels increase in performance year 3-5 by 1% per year</a:t>
          </a:r>
          <a:endParaRPr lang="en-US" sz="1750" kern="1200"/>
        </a:p>
      </dsp:txBody>
      <dsp:txXfrm rot="-5400000">
        <a:off x="3487492" y="2305597"/>
        <a:ext cx="6737274" cy="1870406"/>
      </dsp:txXfrm>
    </dsp:sp>
    <dsp:sp modelId="{60BEE349-9604-4B17-B287-E5DA7900F8A0}">
      <dsp:nvSpPr>
        <dsp:cNvPr id="0" name=""/>
        <dsp:cNvSpPr/>
      </dsp:nvSpPr>
      <dsp:spPr>
        <a:xfrm>
          <a:off x="359140" y="2242759"/>
          <a:ext cx="3128351" cy="19960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Payment Approach</a:t>
          </a:r>
        </a:p>
      </dsp:txBody>
      <dsp:txXfrm>
        <a:off x="456581" y="2340200"/>
        <a:ext cx="2933469" cy="1801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C7E30-4737-4C74-B0C2-B2F81DE53E28}">
      <dsp:nvSpPr>
        <dsp:cNvPr id="0" name=""/>
        <dsp:cNvSpPr/>
      </dsp:nvSpPr>
      <dsp:spPr>
        <a:xfrm>
          <a:off x="0" y="0"/>
          <a:ext cx="109143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6F2B4-A33B-4E64-A28A-C80E706E9EFF}">
      <dsp:nvSpPr>
        <dsp:cNvPr id="0" name=""/>
        <dsp:cNvSpPr/>
      </dsp:nvSpPr>
      <dsp:spPr>
        <a:xfrm>
          <a:off x="0" y="0"/>
          <a:ext cx="10914360" cy="1551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	All ASM participants waived from MIPS participation for any 	ASM performance year</a:t>
          </a:r>
        </a:p>
      </dsp:txBody>
      <dsp:txXfrm>
        <a:off x="0" y="0"/>
        <a:ext cx="10914360" cy="1551974"/>
      </dsp:txXfrm>
    </dsp:sp>
    <dsp:sp modelId="{F2627F94-F432-4BE1-905D-642B433D3B5C}">
      <dsp:nvSpPr>
        <dsp:cNvPr id="0" name=""/>
        <dsp:cNvSpPr/>
      </dsp:nvSpPr>
      <dsp:spPr>
        <a:xfrm>
          <a:off x="0" y="1106806"/>
          <a:ext cx="109143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BFAD9-7F87-45F5-8355-8ACF5C4069E8}">
      <dsp:nvSpPr>
        <dsp:cNvPr id="0" name=""/>
        <dsp:cNvSpPr/>
      </dsp:nvSpPr>
      <dsp:spPr>
        <a:xfrm>
          <a:off x="0" y="1249587"/>
          <a:ext cx="10914360" cy="1551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	The ASM also waives the geographic site requirements that 	limit telehealth payment to services furnished within specific 	types of geographic areas</a:t>
          </a:r>
        </a:p>
      </dsp:txBody>
      <dsp:txXfrm>
        <a:off x="0" y="1249587"/>
        <a:ext cx="10914360" cy="1551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79213-B5B5-4677-A5FE-6AA24856565A}">
      <dsp:nvSpPr>
        <dsp:cNvPr id="0" name=""/>
        <dsp:cNvSpPr/>
      </dsp:nvSpPr>
      <dsp:spPr>
        <a:xfrm>
          <a:off x="0" y="79248"/>
          <a:ext cx="5644597" cy="57037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 individual-level focus and lack of team-based care principles</a:t>
          </a:r>
        </a:p>
      </dsp:txBody>
      <dsp:txXfrm>
        <a:off x="27843" y="107091"/>
        <a:ext cx="5588911" cy="514689"/>
      </dsp:txXfrm>
    </dsp:sp>
    <dsp:sp modelId="{F3C206D0-7770-4576-966B-BFC30B2174E1}">
      <dsp:nvSpPr>
        <dsp:cNvPr id="0" name=""/>
        <dsp:cNvSpPr/>
      </dsp:nvSpPr>
      <dsp:spPr>
        <a:xfrm>
          <a:off x="0" y="692823"/>
          <a:ext cx="5644597" cy="57037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Issues with real-time patient attribution information</a:t>
          </a:r>
        </a:p>
      </dsp:txBody>
      <dsp:txXfrm>
        <a:off x="27843" y="720666"/>
        <a:ext cx="5588911" cy="514689"/>
      </dsp:txXfrm>
    </dsp:sp>
    <dsp:sp modelId="{62B75665-8B76-4583-9967-1791F9356BCF}">
      <dsp:nvSpPr>
        <dsp:cNvPr id="0" name=""/>
        <dsp:cNvSpPr/>
      </dsp:nvSpPr>
      <dsp:spPr>
        <a:xfrm>
          <a:off x="0" y="1306399"/>
          <a:ext cx="5644597" cy="57037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Several operational and design flaws that could limit effectiveness</a:t>
          </a:r>
        </a:p>
      </dsp:txBody>
      <dsp:txXfrm>
        <a:off x="27843" y="1334242"/>
        <a:ext cx="5588911" cy="514689"/>
      </dsp:txXfrm>
    </dsp:sp>
    <dsp:sp modelId="{B86B32D8-42FF-4436-9B92-0D27DB6E2740}">
      <dsp:nvSpPr>
        <dsp:cNvPr id="0" name=""/>
        <dsp:cNvSpPr/>
      </dsp:nvSpPr>
      <dsp:spPr>
        <a:xfrm>
          <a:off x="0" y="1919974"/>
          <a:ext cx="5644597" cy="57037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License required use of proprietary functional assessment tools</a:t>
          </a:r>
        </a:p>
      </dsp:txBody>
      <dsp:txXfrm>
        <a:off x="27843" y="1947817"/>
        <a:ext cx="5588911" cy="514689"/>
      </dsp:txXfrm>
    </dsp:sp>
    <dsp:sp modelId="{9D33068E-6209-4376-866F-093947E7AC43}">
      <dsp:nvSpPr>
        <dsp:cNvPr id="0" name=""/>
        <dsp:cNvSpPr/>
      </dsp:nvSpPr>
      <dsp:spPr>
        <a:xfrm>
          <a:off x="0" y="2533549"/>
          <a:ext cx="5644597" cy="57037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Immediate downside risk and lack of transition period</a:t>
          </a:r>
        </a:p>
      </dsp:txBody>
      <dsp:txXfrm>
        <a:off x="27843" y="2561392"/>
        <a:ext cx="5588911" cy="514689"/>
      </dsp:txXfrm>
    </dsp:sp>
    <dsp:sp modelId="{F76DDBAC-9CBF-4E77-8F3E-8897C26B3DC6}">
      <dsp:nvSpPr>
        <dsp:cNvPr id="0" name=""/>
        <dsp:cNvSpPr/>
      </dsp:nvSpPr>
      <dsp:spPr>
        <a:xfrm>
          <a:off x="0" y="3147124"/>
          <a:ext cx="5644597" cy="57037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Timeliness of data</a:t>
          </a:r>
        </a:p>
      </dsp:txBody>
      <dsp:txXfrm>
        <a:off x="27843" y="3174967"/>
        <a:ext cx="5588911" cy="51468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F0576-CE2D-4A09-9BF4-798B144992C7}"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89486-32C5-4AE9-880C-19F81FD830B9}" type="slidenum">
              <a:rPr lang="en-US" smtClean="0"/>
              <a:t>‹#›</a:t>
            </a:fld>
            <a:endParaRPr lang="en-US"/>
          </a:p>
        </p:txBody>
      </p:sp>
    </p:spTree>
    <p:extLst>
      <p:ext uri="{BB962C8B-B14F-4D97-AF65-F5344CB8AC3E}">
        <p14:creationId xmlns:p14="http://schemas.microsoft.com/office/powerpoint/2010/main" val="424293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cc.org/Tools-and-Practice-Support/Advocacy-at-the-ACC/Advocacy-Priorities/Support-Clinicians-in-Providing-Equitable-Value-Based-Care/Ambulatory-Specialty-Model-For-Heart-Failu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practice-wide participation in MVP for Advancing Care for Heart Disease </a:t>
            </a:r>
          </a:p>
          <a:p>
            <a:endParaRPr lang="en-US"/>
          </a:p>
        </p:txBody>
      </p:sp>
      <p:sp>
        <p:nvSpPr>
          <p:cNvPr id="4" name="Slide Number Placeholder 3"/>
          <p:cNvSpPr>
            <a:spLocks noGrp="1"/>
          </p:cNvSpPr>
          <p:nvPr>
            <p:ph type="sldNum" sz="quarter" idx="5"/>
          </p:nvPr>
        </p:nvSpPr>
        <p:spPr/>
        <p:txBody>
          <a:bodyPr/>
          <a:lstStyle/>
          <a:p>
            <a:fld id="{B1D89486-32C5-4AE9-880C-19F81FD830B9}" type="slidenum">
              <a:rPr lang="en-US" smtClean="0"/>
              <a:t>11</a:t>
            </a:fld>
            <a:endParaRPr lang="en-US"/>
          </a:p>
        </p:txBody>
      </p:sp>
    </p:spTree>
    <p:extLst>
      <p:ext uri="{BB962C8B-B14F-4D97-AF65-F5344CB8AC3E}">
        <p14:creationId xmlns:p14="http://schemas.microsoft.com/office/powerpoint/2010/main" val="246208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182853"/>
                </a:solidFill>
                <a:latin typeface="+mn-lt"/>
                <a:ea typeface="+mn-ea"/>
                <a:cs typeface="+mn-cs"/>
              </a:rPr>
              <a:t>ASM is different than the budget neutral payment adjustments in MIPS</a:t>
            </a:r>
          </a:p>
          <a:p>
            <a:endParaRPr lang="en-US"/>
          </a:p>
        </p:txBody>
      </p:sp>
      <p:sp>
        <p:nvSpPr>
          <p:cNvPr id="4" name="Slide Number Placeholder 3"/>
          <p:cNvSpPr>
            <a:spLocks noGrp="1"/>
          </p:cNvSpPr>
          <p:nvPr>
            <p:ph type="sldNum" sz="quarter" idx="5"/>
          </p:nvPr>
        </p:nvSpPr>
        <p:spPr/>
        <p:txBody>
          <a:bodyPr/>
          <a:lstStyle/>
          <a:p>
            <a:fld id="{B1D89486-32C5-4AE9-880C-19F81FD830B9}" type="slidenum">
              <a:rPr lang="en-US" smtClean="0"/>
              <a:t>18</a:t>
            </a:fld>
            <a:endParaRPr lang="en-US"/>
          </a:p>
        </p:txBody>
      </p:sp>
    </p:spTree>
    <p:extLst>
      <p:ext uri="{BB962C8B-B14F-4D97-AF65-F5344CB8AC3E}">
        <p14:creationId xmlns:p14="http://schemas.microsoft.com/office/powerpoint/2010/main" val="34892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Ambulatory Specialty Model For Heart Failure - American College of Cardiology</a:t>
            </a:r>
            <a:endParaRPr lang="en-US" dirty="0"/>
          </a:p>
        </p:txBody>
      </p:sp>
      <p:sp>
        <p:nvSpPr>
          <p:cNvPr id="4" name="Slide Number Placeholder 3"/>
          <p:cNvSpPr>
            <a:spLocks noGrp="1"/>
          </p:cNvSpPr>
          <p:nvPr>
            <p:ph type="sldNum" sz="quarter" idx="5"/>
          </p:nvPr>
        </p:nvSpPr>
        <p:spPr/>
        <p:txBody>
          <a:bodyPr/>
          <a:lstStyle/>
          <a:p>
            <a:fld id="{B1D89486-32C5-4AE9-880C-19F81FD830B9}" type="slidenum">
              <a:rPr lang="en-US" smtClean="0"/>
              <a:t>22</a:t>
            </a:fld>
            <a:endParaRPr lang="en-US"/>
          </a:p>
        </p:txBody>
      </p:sp>
    </p:spTree>
    <p:extLst>
      <p:ext uri="{BB962C8B-B14F-4D97-AF65-F5344CB8AC3E}">
        <p14:creationId xmlns:p14="http://schemas.microsoft.com/office/powerpoint/2010/main" val="2169857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lumns - Title">
    <p:spTree>
      <p:nvGrpSpPr>
        <p:cNvPr id="1" name=""/>
        <p:cNvGrpSpPr/>
        <p:nvPr/>
      </p:nvGrpSpPr>
      <p:grpSpPr>
        <a:xfrm>
          <a:off x="0" y="0"/>
          <a:ext cx="0" cy="0"/>
          <a:chOff x="0" y="0"/>
          <a:chExt cx="0" cy="0"/>
        </a:xfrm>
      </p:grpSpPr>
      <p:pic>
        <p:nvPicPr>
          <p:cNvPr id="9" name="Picture 8" descr="A close-up of a column&#10;&#10;AI-generated content may be incorrect.">
            <a:extLst>
              <a:ext uri="{FF2B5EF4-FFF2-40B4-BE49-F238E27FC236}">
                <a16:creationId xmlns:a16="http://schemas.microsoft.com/office/drawing/2014/main" id="{1DB2140A-BC5E-CED6-9200-18E286268D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D9FF15D-0360-B6F9-1810-4D57F9DED1A3}"/>
              </a:ext>
            </a:extLst>
          </p:cNvPr>
          <p:cNvSpPr>
            <a:spLocks noGrp="1"/>
          </p:cNvSpPr>
          <p:nvPr>
            <p:ph type="title" hasCustomPrompt="1"/>
          </p:nvPr>
        </p:nvSpPr>
        <p:spPr>
          <a:xfrm>
            <a:off x="460512" y="2581552"/>
            <a:ext cx="11406809" cy="2894910"/>
          </a:xfrm>
          <a:prstGeom prst="rect">
            <a:avLst/>
          </a:prstGeom>
        </p:spPr>
        <p:txBody>
          <a:bodyPr/>
          <a:lstStyle>
            <a:lvl1pPr>
              <a:defRPr sz="6600" b="1">
                <a:solidFill>
                  <a:schemeClr val="bg1"/>
                </a:solidFill>
                <a:effectLst/>
              </a:defRPr>
            </a:lvl1pPr>
          </a:lstStyle>
          <a:p>
            <a:r>
              <a:rPr lang="en-US"/>
              <a:t>Insert Presentation Title</a:t>
            </a:r>
          </a:p>
        </p:txBody>
      </p:sp>
      <p:sp>
        <p:nvSpPr>
          <p:cNvPr id="4" name="Text Placeholder 8">
            <a:extLst>
              <a:ext uri="{FF2B5EF4-FFF2-40B4-BE49-F238E27FC236}">
                <a16:creationId xmlns:a16="http://schemas.microsoft.com/office/drawing/2014/main" id="{83A3FE3C-3FB2-9B94-C35D-61E5F59FFA7B}"/>
              </a:ext>
            </a:extLst>
          </p:cNvPr>
          <p:cNvSpPr>
            <a:spLocks noGrp="1"/>
          </p:cNvSpPr>
          <p:nvPr>
            <p:ph type="body" sz="quarter" idx="10" hasCustomPrompt="1"/>
          </p:nvPr>
        </p:nvSpPr>
        <p:spPr>
          <a:xfrm>
            <a:off x="460512" y="5645426"/>
            <a:ext cx="11406808" cy="775251"/>
          </a:xfrm>
          <a:prstGeom prst="rect">
            <a:avLst/>
          </a:prstGeom>
        </p:spPr>
        <p:txBody>
          <a:bodyPr/>
          <a:lstStyle>
            <a:lvl1pPr marL="0" indent="0">
              <a:spcBef>
                <a:spcPts val="0"/>
              </a:spcBef>
              <a:buFontTx/>
              <a:buNone/>
              <a:defRPr sz="2200" b="0">
                <a:solidFill>
                  <a:schemeClr val="bg1"/>
                </a:solidFill>
              </a:defRPr>
            </a:lvl1pPr>
          </a:lstStyle>
          <a:p>
            <a:pPr lvl="0"/>
            <a:r>
              <a:rPr lang="en-US"/>
              <a:t>Presenter Name(s)</a:t>
            </a:r>
          </a:p>
        </p:txBody>
      </p:sp>
    </p:spTree>
    <p:extLst>
      <p:ext uri="{BB962C8B-B14F-4D97-AF65-F5344CB8AC3E}">
        <p14:creationId xmlns:p14="http://schemas.microsoft.com/office/powerpoint/2010/main" val="115195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18285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1FCA62E-CB96-2019-C946-D4EE6EFCF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1882" y="2834629"/>
            <a:ext cx="3508237" cy="1188742"/>
          </a:xfrm>
          <a:prstGeom prst="rect">
            <a:avLst/>
          </a:prstGeom>
        </p:spPr>
      </p:pic>
    </p:spTree>
    <p:extLst>
      <p:ext uri="{BB962C8B-B14F-4D97-AF65-F5344CB8AC3E}">
        <p14:creationId xmlns:p14="http://schemas.microsoft.com/office/powerpoint/2010/main" val="30356235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umns Banner +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D5A43D0-0707-7232-4C06-D831134DD99A}"/>
              </a:ext>
            </a:extLst>
          </p:cNvPr>
          <p:cNvSpPr>
            <a:spLocks noGrp="1"/>
          </p:cNvSpPr>
          <p:nvPr>
            <p:ph idx="1" hasCustomPrompt="1"/>
          </p:nvPr>
        </p:nvSpPr>
        <p:spPr>
          <a:xfrm>
            <a:off x="387626" y="1659835"/>
            <a:ext cx="11479696" cy="379674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Insert Text (or media)</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F9B3601F-969F-E0A4-018E-34CE7C317E4D}"/>
              </a:ext>
            </a:extLst>
          </p:cNvPr>
          <p:cNvSpPr>
            <a:spLocks noGrp="1"/>
          </p:cNvSpPr>
          <p:nvPr>
            <p:ph type="title" hasCustomPrompt="1"/>
          </p:nvPr>
        </p:nvSpPr>
        <p:spPr>
          <a:xfrm>
            <a:off x="387626" y="365126"/>
            <a:ext cx="11479696" cy="1168554"/>
          </a:xfrm>
          <a:prstGeom prst="rect">
            <a:avLst/>
          </a:prstGeom>
        </p:spPr>
        <p:txBody>
          <a:bodyPr/>
          <a:lstStyle>
            <a:lvl1pPr>
              <a:defRPr sz="4000" b="1">
                <a:solidFill>
                  <a:schemeClr val="accent2"/>
                </a:solidFill>
              </a:defRPr>
            </a:lvl1pPr>
          </a:lstStyle>
          <a:p>
            <a:r>
              <a:rPr lang="en-US"/>
              <a:t>Insert Title</a:t>
            </a:r>
          </a:p>
        </p:txBody>
      </p:sp>
      <p:pic>
        <p:nvPicPr>
          <p:cNvPr id="3" name="Picture 2">
            <a:extLst>
              <a:ext uri="{FF2B5EF4-FFF2-40B4-BE49-F238E27FC236}">
                <a16:creationId xmlns:a16="http://schemas.microsoft.com/office/drawing/2014/main" id="{8BE8E289-06B3-7D77-9C03-C60E2087F8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48529"/>
            <a:ext cx="12192000" cy="1109471"/>
          </a:xfrm>
          <a:prstGeom prst="rect">
            <a:avLst/>
          </a:prstGeom>
        </p:spPr>
      </p:pic>
    </p:spTree>
    <p:extLst>
      <p:ext uri="{BB962C8B-B14F-4D97-AF65-F5344CB8AC3E}">
        <p14:creationId xmlns:p14="http://schemas.microsoft.com/office/powerpoint/2010/main" val="244547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s Banner - Text + Medi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B3601F-969F-E0A4-018E-34CE7C317E4D}"/>
              </a:ext>
            </a:extLst>
          </p:cNvPr>
          <p:cNvSpPr>
            <a:spLocks noGrp="1"/>
          </p:cNvSpPr>
          <p:nvPr>
            <p:ph type="title" hasCustomPrompt="1"/>
          </p:nvPr>
        </p:nvSpPr>
        <p:spPr>
          <a:xfrm>
            <a:off x="387626" y="365126"/>
            <a:ext cx="11479696" cy="1168554"/>
          </a:xfrm>
          <a:prstGeom prst="rect">
            <a:avLst/>
          </a:prstGeom>
        </p:spPr>
        <p:txBody>
          <a:bodyPr/>
          <a:lstStyle>
            <a:lvl1pPr>
              <a:defRPr sz="4000" b="1">
                <a:solidFill>
                  <a:schemeClr val="accent2"/>
                </a:solidFill>
              </a:defRPr>
            </a:lvl1pPr>
          </a:lstStyle>
          <a:p>
            <a:r>
              <a:rPr lang="en-US"/>
              <a:t>Insert Title</a:t>
            </a:r>
          </a:p>
        </p:txBody>
      </p:sp>
      <p:pic>
        <p:nvPicPr>
          <p:cNvPr id="3" name="Picture 2">
            <a:extLst>
              <a:ext uri="{FF2B5EF4-FFF2-40B4-BE49-F238E27FC236}">
                <a16:creationId xmlns:a16="http://schemas.microsoft.com/office/drawing/2014/main" id="{8BE8E289-06B3-7D77-9C03-C60E2087F8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48529"/>
            <a:ext cx="12192000" cy="1109471"/>
          </a:xfrm>
          <a:prstGeom prst="rect">
            <a:avLst/>
          </a:prstGeom>
        </p:spPr>
      </p:pic>
      <p:sp>
        <p:nvSpPr>
          <p:cNvPr id="6" name="Text Placeholder 5">
            <a:extLst>
              <a:ext uri="{FF2B5EF4-FFF2-40B4-BE49-F238E27FC236}">
                <a16:creationId xmlns:a16="http://schemas.microsoft.com/office/drawing/2014/main" id="{556C15CC-622A-AF56-BEC1-E36E63088AC5}"/>
              </a:ext>
            </a:extLst>
          </p:cNvPr>
          <p:cNvSpPr>
            <a:spLocks noGrp="1"/>
          </p:cNvSpPr>
          <p:nvPr>
            <p:ph type="body" sz="quarter" idx="10" hasCustomPrompt="1"/>
          </p:nvPr>
        </p:nvSpPr>
        <p:spPr>
          <a:xfrm>
            <a:off x="387350" y="1639888"/>
            <a:ext cx="5397224" cy="3965575"/>
          </a:xfrm>
          <a:prstGeom prst="rect">
            <a:avLst/>
          </a:prstGeo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Insert Text</a:t>
            </a:r>
          </a:p>
        </p:txBody>
      </p:sp>
      <p:sp>
        <p:nvSpPr>
          <p:cNvPr id="8" name="Media Placeholder 7">
            <a:extLst>
              <a:ext uri="{FF2B5EF4-FFF2-40B4-BE49-F238E27FC236}">
                <a16:creationId xmlns:a16="http://schemas.microsoft.com/office/drawing/2014/main" id="{A9603F64-C862-502E-5631-C632C64B5BA1}"/>
              </a:ext>
            </a:extLst>
          </p:cNvPr>
          <p:cNvSpPr>
            <a:spLocks noGrp="1"/>
          </p:cNvSpPr>
          <p:nvPr>
            <p:ph type="media" sz="quarter" idx="11"/>
          </p:nvPr>
        </p:nvSpPr>
        <p:spPr>
          <a:xfrm>
            <a:off x="5934075" y="1639888"/>
            <a:ext cx="5932488" cy="3965575"/>
          </a:xfrm>
          <a:prstGeom prst="rect">
            <a:avLst/>
          </a:prstGeom>
        </p:spPr>
        <p:txBody>
          <a:bodyPr/>
          <a:lstStyle/>
          <a:p>
            <a:endParaRPr lang="en-US"/>
          </a:p>
        </p:txBody>
      </p:sp>
    </p:spTree>
    <p:extLst>
      <p:ext uri="{BB962C8B-B14F-4D97-AF65-F5344CB8AC3E}">
        <p14:creationId xmlns:p14="http://schemas.microsoft.com/office/powerpoint/2010/main" val="27300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 Banner + 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8E289-06B3-7D77-9C03-C60E2087F8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48529"/>
            <a:ext cx="12192000" cy="1109471"/>
          </a:xfrm>
          <a:prstGeom prst="rect">
            <a:avLst/>
          </a:prstGeom>
        </p:spPr>
      </p:pic>
      <p:sp>
        <p:nvSpPr>
          <p:cNvPr id="4" name="Picture Placeholder 3">
            <a:extLst>
              <a:ext uri="{FF2B5EF4-FFF2-40B4-BE49-F238E27FC236}">
                <a16:creationId xmlns:a16="http://schemas.microsoft.com/office/drawing/2014/main" id="{BA475B82-A5BB-AAAF-2A83-F28BD25AFBD5}"/>
              </a:ext>
            </a:extLst>
          </p:cNvPr>
          <p:cNvSpPr>
            <a:spLocks noGrp="1"/>
          </p:cNvSpPr>
          <p:nvPr>
            <p:ph type="pic" sz="quarter" idx="10"/>
          </p:nvPr>
        </p:nvSpPr>
        <p:spPr>
          <a:xfrm>
            <a:off x="0" y="0"/>
            <a:ext cx="12192000" cy="5748338"/>
          </a:xfrm>
          <a:prstGeom prst="rect">
            <a:avLst/>
          </a:prstGeom>
          <a:solidFill>
            <a:srgbClr val="DEE5F1"/>
          </a:solidFill>
        </p:spPr>
        <p:txBody>
          <a:bodyPr/>
          <a:lstStyle/>
          <a:p>
            <a:endParaRPr lang="en-US"/>
          </a:p>
        </p:txBody>
      </p:sp>
    </p:spTree>
    <p:extLst>
      <p:ext uri="{BB962C8B-B14F-4D97-AF65-F5344CB8AC3E}">
        <p14:creationId xmlns:p14="http://schemas.microsoft.com/office/powerpoint/2010/main" val="351303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ctors - Title">
    <p:spTree>
      <p:nvGrpSpPr>
        <p:cNvPr id="1" name=""/>
        <p:cNvGrpSpPr/>
        <p:nvPr/>
      </p:nvGrpSpPr>
      <p:grpSpPr>
        <a:xfrm>
          <a:off x="0" y="0"/>
          <a:ext cx="0" cy="0"/>
          <a:chOff x="0" y="0"/>
          <a:chExt cx="0" cy="0"/>
        </a:xfrm>
      </p:grpSpPr>
      <p:pic>
        <p:nvPicPr>
          <p:cNvPr id="7" name="Picture 6" descr="A group of people wearing lab coats&#10;&#10;AI-generated content may be incorrect.">
            <a:extLst>
              <a:ext uri="{FF2B5EF4-FFF2-40B4-BE49-F238E27FC236}">
                <a16:creationId xmlns:a16="http://schemas.microsoft.com/office/drawing/2014/main" id="{0D937862-CB7B-B4B6-9614-3DE8BB3FBD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D9FF15D-0360-B6F9-1810-4D57F9DED1A3}"/>
              </a:ext>
            </a:extLst>
          </p:cNvPr>
          <p:cNvSpPr>
            <a:spLocks noGrp="1"/>
          </p:cNvSpPr>
          <p:nvPr>
            <p:ph type="title" hasCustomPrompt="1"/>
          </p:nvPr>
        </p:nvSpPr>
        <p:spPr>
          <a:xfrm>
            <a:off x="460512" y="2372829"/>
            <a:ext cx="5635488" cy="3232840"/>
          </a:xfrm>
          <a:prstGeom prst="rect">
            <a:avLst/>
          </a:prstGeom>
        </p:spPr>
        <p:txBody>
          <a:bodyPr/>
          <a:lstStyle>
            <a:lvl1pPr>
              <a:defRPr sz="6000" b="1">
                <a:solidFill>
                  <a:schemeClr val="tx2"/>
                </a:solidFill>
                <a:effectLst/>
              </a:defRPr>
            </a:lvl1pPr>
          </a:lstStyle>
          <a:p>
            <a:r>
              <a:rPr lang="en-US"/>
              <a:t>Insert Presentation Title</a:t>
            </a:r>
          </a:p>
        </p:txBody>
      </p:sp>
      <p:sp>
        <p:nvSpPr>
          <p:cNvPr id="9" name="Text Placeholder 8">
            <a:extLst>
              <a:ext uri="{FF2B5EF4-FFF2-40B4-BE49-F238E27FC236}">
                <a16:creationId xmlns:a16="http://schemas.microsoft.com/office/drawing/2014/main" id="{25F492FC-D6B8-B3B7-5726-289688AE95BC}"/>
              </a:ext>
            </a:extLst>
          </p:cNvPr>
          <p:cNvSpPr>
            <a:spLocks noGrp="1"/>
          </p:cNvSpPr>
          <p:nvPr>
            <p:ph type="body" sz="quarter" idx="10" hasCustomPrompt="1"/>
          </p:nvPr>
        </p:nvSpPr>
        <p:spPr>
          <a:xfrm>
            <a:off x="460512" y="5824331"/>
            <a:ext cx="5635488" cy="705058"/>
          </a:xfrm>
          <a:prstGeom prst="rect">
            <a:avLst/>
          </a:prstGeom>
        </p:spPr>
        <p:txBody>
          <a:bodyPr/>
          <a:lstStyle>
            <a:lvl1pPr marL="0" indent="0">
              <a:spcBef>
                <a:spcPts val="0"/>
              </a:spcBef>
              <a:buFontTx/>
              <a:buNone/>
              <a:defRPr sz="2200">
                <a:solidFill>
                  <a:schemeClr val="tx2"/>
                </a:solidFill>
              </a:defRPr>
            </a:lvl1pPr>
          </a:lstStyle>
          <a:p>
            <a:pPr lvl="0"/>
            <a:r>
              <a:rPr lang="en-US"/>
              <a:t>Presenter Name(s)</a:t>
            </a:r>
          </a:p>
        </p:txBody>
      </p:sp>
    </p:spTree>
    <p:extLst>
      <p:ext uri="{BB962C8B-B14F-4D97-AF65-F5344CB8AC3E}">
        <p14:creationId xmlns:p14="http://schemas.microsoft.com/office/powerpoint/2010/main" val="4664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ctors Bann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CC48A7-4425-7C5F-2D0E-F92187379D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46359"/>
            <a:ext cx="12215842" cy="1111641"/>
          </a:xfrm>
          <a:prstGeom prst="rect">
            <a:avLst/>
          </a:prstGeom>
        </p:spPr>
      </p:pic>
      <p:sp>
        <p:nvSpPr>
          <p:cNvPr id="2" name="Content Placeholder 2">
            <a:extLst>
              <a:ext uri="{FF2B5EF4-FFF2-40B4-BE49-F238E27FC236}">
                <a16:creationId xmlns:a16="http://schemas.microsoft.com/office/drawing/2014/main" id="{DE001ABA-AC04-E3CF-A203-DF7F8EA34101}"/>
              </a:ext>
            </a:extLst>
          </p:cNvPr>
          <p:cNvSpPr>
            <a:spLocks noGrp="1"/>
          </p:cNvSpPr>
          <p:nvPr>
            <p:ph idx="1" hasCustomPrompt="1"/>
          </p:nvPr>
        </p:nvSpPr>
        <p:spPr>
          <a:xfrm>
            <a:off x="387626" y="1659835"/>
            <a:ext cx="11479696" cy="379674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Insert Text (or media)</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1DE96F13-FAE7-6C73-F417-7A5FEDD76AD4}"/>
              </a:ext>
            </a:extLst>
          </p:cNvPr>
          <p:cNvSpPr>
            <a:spLocks noGrp="1"/>
          </p:cNvSpPr>
          <p:nvPr>
            <p:ph type="title" hasCustomPrompt="1"/>
          </p:nvPr>
        </p:nvSpPr>
        <p:spPr>
          <a:xfrm>
            <a:off x="387626" y="365126"/>
            <a:ext cx="11479696" cy="1168554"/>
          </a:xfrm>
          <a:prstGeom prst="rect">
            <a:avLst/>
          </a:prstGeom>
        </p:spPr>
        <p:txBody>
          <a:bodyPr/>
          <a:lstStyle>
            <a:lvl1pPr>
              <a:defRPr sz="4000" b="1">
                <a:solidFill>
                  <a:schemeClr val="accent2"/>
                </a:solidFill>
              </a:defRPr>
            </a:lvl1pPr>
          </a:lstStyle>
          <a:p>
            <a:r>
              <a:rPr lang="en-US"/>
              <a:t>Insert Title</a:t>
            </a:r>
          </a:p>
        </p:txBody>
      </p:sp>
    </p:spTree>
    <p:extLst>
      <p:ext uri="{BB962C8B-B14F-4D97-AF65-F5344CB8AC3E}">
        <p14:creationId xmlns:p14="http://schemas.microsoft.com/office/powerpoint/2010/main" val="243857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ctors Banner - Text +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CC48A7-4425-7C5F-2D0E-F92187379D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46359"/>
            <a:ext cx="12215842" cy="1111641"/>
          </a:xfrm>
          <a:prstGeom prst="rect">
            <a:avLst/>
          </a:prstGeom>
        </p:spPr>
      </p:pic>
      <p:sp>
        <p:nvSpPr>
          <p:cNvPr id="4" name="Title 1">
            <a:extLst>
              <a:ext uri="{FF2B5EF4-FFF2-40B4-BE49-F238E27FC236}">
                <a16:creationId xmlns:a16="http://schemas.microsoft.com/office/drawing/2014/main" id="{6AC7E7F3-2DA3-B0F5-08D1-4EE21D9069E3}"/>
              </a:ext>
            </a:extLst>
          </p:cNvPr>
          <p:cNvSpPr>
            <a:spLocks noGrp="1"/>
          </p:cNvSpPr>
          <p:nvPr>
            <p:ph type="title" hasCustomPrompt="1"/>
          </p:nvPr>
        </p:nvSpPr>
        <p:spPr>
          <a:xfrm>
            <a:off x="387626" y="365126"/>
            <a:ext cx="11479696" cy="1168554"/>
          </a:xfrm>
          <a:prstGeom prst="rect">
            <a:avLst/>
          </a:prstGeom>
        </p:spPr>
        <p:txBody>
          <a:bodyPr/>
          <a:lstStyle>
            <a:lvl1pPr>
              <a:defRPr sz="4000" b="1">
                <a:solidFill>
                  <a:schemeClr val="accent2"/>
                </a:solidFill>
              </a:defRPr>
            </a:lvl1pPr>
          </a:lstStyle>
          <a:p>
            <a:r>
              <a:rPr lang="en-US"/>
              <a:t>Insert Title</a:t>
            </a:r>
          </a:p>
        </p:txBody>
      </p:sp>
      <p:sp>
        <p:nvSpPr>
          <p:cNvPr id="5" name="Text Placeholder 5">
            <a:extLst>
              <a:ext uri="{FF2B5EF4-FFF2-40B4-BE49-F238E27FC236}">
                <a16:creationId xmlns:a16="http://schemas.microsoft.com/office/drawing/2014/main" id="{66AEF3B3-7B06-3181-5328-A00AFADF6762}"/>
              </a:ext>
            </a:extLst>
          </p:cNvPr>
          <p:cNvSpPr>
            <a:spLocks noGrp="1"/>
          </p:cNvSpPr>
          <p:nvPr>
            <p:ph type="body" sz="quarter" idx="10" hasCustomPrompt="1"/>
          </p:nvPr>
        </p:nvSpPr>
        <p:spPr>
          <a:xfrm>
            <a:off x="387350" y="1639888"/>
            <a:ext cx="5397224" cy="3965575"/>
          </a:xfrm>
          <a:prstGeom prst="rect">
            <a:avLst/>
          </a:prstGeo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Insert Text</a:t>
            </a:r>
          </a:p>
        </p:txBody>
      </p:sp>
      <p:sp>
        <p:nvSpPr>
          <p:cNvPr id="7" name="Media Placeholder 7">
            <a:extLst>
              <a:ext uri="{FF2B5EF4-FFF2-40B4-BE49-F238E27FC236}">
                <a16:creationId xmlns:a16="http://schemas.microsoft.com/office/drawing/2014/main" id="{DD0C5B70-39E5-788E-2637-BB5B347CD4F0}"/>
              </a:ext>
            </a:extLst>
          </p:cNvPr>
          <p:cNvSpPr>
            <a:spLocks noGrp="1"/>
          </p:cNvSpPr>
          <p:nvPr>
            <p:ph type="media" sz="quarter" idx="11"/>
          </p:nvPr>
        </p:nvSpPr>
        <p:spPr>
          <a:xfrm>
            <a:off x="5934075" y="1639888"/>
            <a:ext cx="5932488" cy="3965575"/>
          </a:xfrm>
          <a:prstGeom prst="rect">
            <a:avLst/>
          </a:prstGeom>
        </p:spPr>
        <p:txBody>
          <a:bodyPr/>
          <a:lstStyle/>
          <a:p>
            <a:endParaRPr lang="en-US"/>
          </a:p>
        </p:txBody>
      </p:sp>
    </p:spTree>
    <p:extLst>
      <p:ext uri="{BB962C8B-B14F-4D97-AF65-F5344CB8AC3E}">
        <p14:creationId xmlns:p14="http://schemas.microsoft.com/office/powerpoint/2010/main" val="169927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ctors Banner + Full Page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CC48A7-4425-7C5F-2D0E-F92187379D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46359"/>
            <a:ext cx="12215842" cy="1111641"/>
          </a:xfrm>
          <a:prstGeom prst="rect">
            <a:avLst/>
          </a:prstGeom>
        </p:spPr>
      </p:pic>
      <p:sp>
        <p:nvSpPr>
          <p:cNvPr id="2" name="Picture Placeholder 3">
            <a:extLst>
              <a:ext uri="{FF2B5EF4-FFF2-40B4-BE49-F238E27FC236}">
                <a16:creationId xmlns:a16="http://schemas.microsoft.com/office/drawing/2014/main" id="{643B28A1-4421-6962-39E8-A00AF7AEDD58}"/>
              </a:ext>
            </a:extLst>
          </p:cNvPr>
          <p:cNvSpPr>
            <a:spLocks noGrp="1"/>
          </p:cNvSpPr>
          <p:nvPr>
            <p:ph type="pic" sz="quarter" idx="10"/>
          </p:nvPr>
        </p:nvSpPr>
        <p:spPr>
          <a:xfrm>
            <a:off x="0" y="0"/>
            <a:ext cx="12192000" cy="5748338"/>
          </a:xfrm>
          <a:prstGeom prst="rect">
            <a:avLst/>
          </a:prstGeom>
          <a:solidFill>
            <a:srgbClr val="DEE5F1"/>
          </a:solidFill>
        </p:spPr>
        <p:txBody>
          <a:bodyPr/>
          <a:lstStyle/>
          <a:p>
            <a:endParaRPr lang="en-US"/>
          </a:p>
        </p:txBody>
      </p:sp>
    </p:spTree>
    <p:extLst>
      <p:ext uri="{BB962C8B-B14F-4D97-AF65-F5344CB8AC3E}">
        <p14:creationId xmlns:p14="http://schemas.microsoft.com/office/powerpoint/2010/main" val="113331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57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308917"/>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0" r:id="rId3"/>
    <p:sldLayoutId id="2147483663" r:id="rId4"/>
    <p:sldLayoutId id="2147483658" r:id="rId5"/>
    <p:sldLayoutId id="2147483656" r:id="rId6"/>
    <p:sldLayoutId id="2147483661" r:id="rId7"/>
    <p:sldLayoutId id="2147483664" r:id="rId8"/>
    <p:sldLayoutId id="2147483654" r:id="rId9"/>
    <p:sldLayoutId id="214748366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ms.gov/medicare/quality/value-based-programs/cost-measures/about"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5.xml"/><Relationship Id="rId7" Type="http://schemas.openxmlformats.org/officeDocument/2006/relationships/image" Target="../media/image3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diagramLayout" Target="../diagrams/layout6.xml"/><Relationship Id="rId7" Type="http://schemas.openxmlformats.org/officeDocument/2006/relationships/image" Target="../media/image3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37.svg"/><Relationship Id="rId4" Type="http://schemas.openxmlformats.org/officeDocument/2006/relationships/diagramQuickStyle" Target="../diagrams/quickStyle6.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acc.org/-/media/Non-Clinical/Files-PDFs-Excel-MS-Word-etc/Tools-and-Practice-Support/Advocacy-at-the-ACC/asm-mandatory-geographic-areas.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mit.cms.gov/cmit/#/"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BD40-BE7D-5A21-9AAA-75A9B5D93DCE}"/>
              </a:ext>
            </a:extLst>
          </p:cNvPr>
          <p:cNvSpPr>
            <a:spLocks noGrp="1"/>
          </p:cNvSpPr>
          <p:nvPr>
            <p:ph type="title"/>
          </p:nvPr>
        </p:nvSpPr>
        <p:spPr>
          <a:xfrm>
            <a:off x="392595" y="2858643"/>
            <a:ext cx="11406809" cy="2894910"/>
          </a:xfrm>
        </p:spPr>
        <p:txBody>
          <a:bodyPr/>
          <a:lstStyle/>
          <a:p>
            <a:pPr algn="ctr"/>
            <a:r>
              <a:rPr lang="en-US" sz="5400"/>
              <a:t>Ambulatory Specialty Model (ASM) For Heart Failure</a:t>
            </a:r>
          </a:p>
        </p:txBody>
      </p:sp>
    </p:spTree>
    <p:extLst>
      <p:ext uri="{BB962C8B-B14F-4D97-AF65-F5344CB8AC3E}">
        <p14:creationId xmlns:p14="http://schemas.microsoft.com/office/powerpoint/2010/main" val="42870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03827-C1A2-96BF-E1D6-3A417985FA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4395BC-BADC-7E65-823D-0396EF660FD4}"/>
              </a:ext>
            </a:extLst>
          </p:cNvPr>
          <p:cNvSpPr>
            <a:spLocks noGrp="1"/>
          </p:cNvSpPr>
          <p:nvPr>
            <p:ph type="title"/>
          </p:nvPr>
        </p:nvSpPr>
        <p:spPr>
          <a:xfrm>
            <a:off x="356152" y="83957"/>
            <a:ext cx="11479696" cy="1168554"/>
          </a:xfrm>
        </p:spPr>
        <p:txBody>
          <a:bodyPr anchor="ctr">
            <a:normAutofit/>
          </a:bodyPr>
          <a:lstStyle/>
          <a:p>
            <a:r>
              <a:rPr lang="en-US" sz="3600">
                <a:solidFill>
                  <a:srgbClr val="182853"/>
                </a:solidFill>
              </a:rPr>
              <a:t>Current Quality Measure Participation*</a:t>
            </a:r>
          </a:p>
        </p:txBody>
      </p:sp>
      <p:graphicFrame>
        <p:nvGraphicFramePr>
          <p:cNvPr id="5" name="Content Placeholder 8">
            <a:extLst>
              <a:ext uri="{FF2B5EF4-FFF2-40B4-BE49-F238E27FC236}">
                <a16:creationId xmlns:a16="http://schemas.microsoft.com/office/drawing/2014/main" id="{ACCC64BB-ABA8-AAE5-7C6F-2259E5D50D37}"/>
              </a:ext>
            </a:extLst>
          </p:cNvPr>
          <p:cNvGraphicFramePr>
            <a:graphicFrameLocks noGrp="1"/>
          </p:cNvGraphicFramePr>
          <p:nvPr>
            <p:ph idx="1"/>
            <p:extLst>
              <p:ext uri="{D42A27DB-BD31-4B8C-83A1-F6EECF244321}">
                <p14:modId xmlns:p14="http://schemas.microsoft.com/office/powerpoint/2010/main" val="3985094174"/>
              </p:ext>
            </p:extLst>
          </p:nvPr>
        </p:nvGraphicFramePr>
        <p:xfrm>
          <a:off x="252278" y="1291974"/>
          <a:ext cx="11796699" cy="3471371"/>
        </p:xfrm>
        <a:graphic>
          <a:graphicData uri="http://schemas.openxmlformats.org/drawingml/2006/table">
            <a:tbl>
              <a:tblPr firstRow="1" bandRow="1">
                <a:tableStyleId>{21E4AEA4-8DFA-4A89-87EB-49C32662AFE0}</a:tableStyleId>
              </a:tblPr>
              <a:tblGrid>
                <a:gridCol w="1290682">
                  <a:extLst>
                    <a:ext uri="{9D8B030D-6E8A-4147-A177-3AD203B41FA5}">
                      <a16:colId xmlns:a16="http://schemas.microsoft.com/office/drawing/2014/main" val="379587526"/>
                    </a:ext>
                  </a:extLst>
                </a:gridCol>
                <a:gridCol w="7804279">
                  <a:extLst>
                    <a:ext uri="{9D8B030D-6E8A-4147-A177-3AD203B41FA5}">
                      <a16:colId xmlns:a16="http://schemas.microsoft.com/office/drawing/2014/main" val="592053914"/>
                    </a:ext>
                  </a:extLst>
                </a:gridCol>
                <a:gridCol w="1283994">
                  <a:extLst>
                    <a:ext uri="{9D8B030D-6E8A-4147-A177-3AD203B41FA5}">
                      <a16:colId xmlns:a16="http://schemas.microsoft.com/office/drawing/2014/main" val="3788783065"/>
                    </a:ext>
                  </a:extLst>
                </a:gridCol>
                <a:gridCol w="1417744">
                  <a:extLst>
                    <a:ext uri="{9D8B030D-6E8A-4147-A177-3AD203B41FA5}">
                      <a16:colId xmlns:a16="http://schemas.microsoft.com/office/drawing/2014/main" val="3382561614"/>
                    </a:ext>
                  </a:extLst>
                </a:gridCol>
              </a:tblGrid>
              <a:tr h="703620">
                <a:tc>
                  <a:txBody>
                    <a:bodyPr/>
                    <a:lstStyle/>
                    <a:p>
                      <a:pPr algn="ctr"/>
                      <a:r>
                        <a:rPr lang="en-US" sz="1600">
                          <a:solidFill>
                            <a:schemeClr val="bg1"/>
                          </a:solidFill>
                        </a:rPr>
                        <a:t>Measure ID</a:t>
                      </a:r>
                    </a:p>
                  </a:txBody>
                  <a:tcPr/>
                </a:tc>
                <a:tc>
                  <a:txBody>
                    <a:bodyPr/>
                    <a:lstStyle/>
                    <a:p>
                      <a:pPr algn="ctr"/>
                      <a:r>
                        <a:rPr lang="en-US" sz="1600">
                          <a:solidFill>
                            <a:schemeClr val="bg1"/>
                          </a:solidFill>
                        </a:rPr>
                        <a:t>Measure Name</a:t>
                      </a:r>
                    </a:p>
                  </a:txBody>
                  <a:tcPr/>
                </a:tc>
                <a:tc>
                  <a:txBody>
                    <a:bodyPr/>
                    <a:lstStyle/>
                    <a:p>
                      <a:pPr algn="ctr"/>
                      <a:r>
                        <a:rPr lang="en-US" sz="1600">
                          <a:solidFill>
                            <a:schemeClr val="bg1"/>
                          </a:solidFill>
                        </a:rPr>
                        <a:t>Count</a:t>
                      </a:r>
                    </a:p>
                    <a:p>
                      <a:pPr algn="ctr"/>
                      <a:r>
                        <a:rPr lang="en-US" sz="1200">
                          <a:solidFill>
                            <a:schemeClr val="bg1"/>
                          </a:solidFill>
                        </a:rPr>
                        <a:t>(Out of ~15K CV Specialists) </a:t>
                      </a:r>
                    </a:p>
                  </a:txBody>
                  <a:tcPr/>
                </a:tc>
                <a:tc>
                  <a:txBody>
                    <a:bodyPr/>
                    <a:lstStyle/>
                    <a:p>
                      <a:pPr algn="ctr"/>
                      <a:r>
                        <a:rPr lang="en-US" sz="1600">
                          <a:solidFill>
                            <a:schemeClr val="bg1"/>
                          </a:solidFill>
                        </a:rPr>
                        <a:t>Average Score</a:t>
                      </a:r>
                    </a:p>
                  </a:txBody>
                  <a:tcPr/>
                </a:tc>
                <a:extLst>
                  <a:ext uri="{0D108BD9-81ED-4DB2-BD59-A6C34878D82A}">
                    <a16:rowId xmlns:a16="http://schemas.microsoft.com/office/drawing/2014/main" val="746824586"/>
                  </a:ext>
                </a:extLst>
              </a:tr>
              <a:tr h="838583">
                <a:tc>
                  <a:txBody>
                    <a:bodyPr/>
                    <a:lstStyle/>
                    <a:p>
                      <a:pPr algn="ctr" fontAlgn="b"/>
                      <a:r>
                        <a:rPr lang="en-US" sz="1500" u="none" strike="noStrike">
                          <a:effectLst/>
                        </a:rPr>
                        <a:t>5</a:t>
                      </a:r>
                      <a:endParaRPr lang="en-US" sz="1500" b="0" i="0" u="none" strike="noStrike">
                        <a:solidFill>
                          <a:srgbClr val="000000"/>
                        </a:solidFill>
                        <a:effectLst/>
                        <a:latin typeface="Aptos Narrow" panose="020B0004020202020204" pitchFamily="34" charset="0"/>
                      </a:endParaRPr>
                    </a:p>
                  </a:txBody>
                  <a:tcPr marL="4403" marR="4403" marT="4403" marB="0" anchor="ctr"/>
                </a:tc>
                <a:tc>
                  <a:txBody>
                    <a:bodyPr/>
                    <a:lstStyle/>
                    <a:p>
                      <a:pPr algn="l" fontAlgn="b"/>
                      <a:r>
                        <a:rPr lang="en-US" sz="1500" u="none" strike="noStrike">
                          <a:effectLst/>
                        </a:rPr>
                        <a:t>Heart Failure (HF): Angiotensin-Converting Enzyme (ACE) Inhibitor or Angiotensin Receptor Blocker (ARB) or Angiotensin Receptor-Neprilysin Inhibitor (ARNI) Therapy for Left Ventricular Systolic Dysfunction (LVSD)</a:t>
                      </a:r>
                      <a:endParaRPr lang="en-US" sz="1500" b="0" i="0" u="none" strike="noStrike">
                        <a:solidFill>
                          <a:srgbClr val="000000"/>
                        </a:solidFill>
                        <a:effectLst/>
                        <a:latin typeface="Calibri" panose="020F0502020204030204" pitchFamily="34" charset="0"/>
                      </a:endParaRPr>
                    </a:p>
                  </a:txBody>
                  <a:tcPr marL="4403" marR="4403" marT="4403" marB="0" anchor="ctr"/>
                </a:tc>
                <a:tc>
                  <a:txBody>
                    <a:bodyPr/>
                    <a:lstStyle/>
                    <a:p>
                      <a:pPr algn="ctr" fontAlgn="b"/>
                      <a:r>
                        <a:rPr lang="en-US" sz="1800" b="1" u="none" strike="noStrike">
                          <a:effectLst/>
                        </a:rPr>
                        <a:t>1,197</a:t>
                      </a:r>
                      <a:endParaRPr lang="en-US" sz="1800" b="1" i="0" u="none" strike="noStrike">
                        <a:solidFill>
                          <a:srgbClr val="000000"/>
                        </a:solidFill>
                        <a:effectLst/>
                        <a:latin typeface="Aptos Narrow" panose="020B0004020202020204" pitchFamily="34" charset="0"/>
                      </a:endParaRPr>
                    </a:p>
                  </a:txBody>
                  <a:tcPr marL="4403" marR="4403" marT="4403" marB="0" anchor="ctr">
                    <a:solidFill>
                      <a:schemeClr val="accent6">
                        <a:lumMod val="20000"/>
                        <a:lumOff val="80000"/>
                      </a:schemeClr>
                    </a:solidFill>
                  </a:tcPr>
                </a:tc>
                <a:tc>
                  <a:txBody>
                    <a:bodyPr/>
                    <a:lstStyle/>
                    <a:p>
                      <a:pPr algn="ctr" fontAlgn="b"/>
                      <a:r>
                        <a:rPr lang="en-US" sz="1500" u="none" strike="noStrike">
                          <a:effectLst/>
                        </a:rPr>
                        <a:t>8.27</a:t>
                      </a:r>
                      <a:endParaRPr lang="en-US" sz="1500" b="0" i="0" u="none" strike="noStrike">
                        <a:solidFill>
                          <a:srgbClr val="000000"/>
                        </a:solidFill>
                        <a:effectLst/>
                        <a:latin typeface="Aptos Narrow" panose="020B0004020202020204" pitchFamily="34" charset="0"/>
                      </a:endParaRPr>
                    </a:p>
                  </a:txBody>
                  <a:tcPr marL="4403" marR="4403" marT="4403" marB="0" anchor="ctr"/>
                </a:tc>
                <a:extLst>
                  <a:ext uri="{0D108BD9-81ED-4DB2-BD59-A6C34878D82A}">
                    <a16:rowId xmlns:a16="http://schemas.microsoft.com/office/drawing/2014/main" val="2275878382"/>
                  </a:ext>
                </a:extLst>
              </a:tr>
              <a:tr h="514021">
                <a:tc>
                  <a:txBody>
                    <a:bodyPr/>
                    <a:lstStyle/>
                    <a:p>
                      <a:pPr algn="ctr" fontAlgn="b"/>
                      <a:r>
                        <a:rPr lang="en-US" sz="1500" u="none" strike="noStrike">
                          <a:effectLst/>
                        </a:rPr>
                        <a:t>8</a:t>
                      </a:r>
                      <a:endParaRPr lang="en-US" sz="1500" b="0" i="0" u="none" strike="noStrike">
                        <a:solidFill>
                          <a:srgbClr val="000000"/>
                        </a:solidFill>
                        <a:effectLst/>
                        <a:latin typeface="Aptos Narrow" panose="020B0004020202020204" pitchFamily="34" charset="0"/>
                      </a:endParaRPr>
                    </a:p>
                  </a:txBody>
                  <a:tcPr marL="4403" marR="4403" marT="4403" marB="0" anchor="ctr"/>
                </a:tc>
                <a:tc>
                  <a:txBody>
                    <a:bodyPr/>
                    <a:lstStyle/>
                    <a:p>
                      <a:pPr algn="l" fontAlgn="b"/>
                      <a:r>
                        <a:rPr lang="en-US" sz="1500" u="none" strike="noStrike">
                          <a:effectLst/>
                        </a:rPr>
                        <a:t>Heart Failure (HF): Beta-Blocker Therapy for Left Ventricular Systolic Dysfunction (LVSD)</a:t>
                      </a:r>
                      <a:endParaRPr lang="en-US" sz="1500" b="0" i="0" u="none" strike="noStrike">
                        <a:solidFill>
                          <a:srgbClr val="000000"/>
                        </a:solidFill>
                        <a:effectLst/>
                        <a:latin typeface="Calibri" panose="020F0502020204030204" pitchFamily="34" charset="0"/>
                      </a:endParaRPr>
                    </a:p>
                  </a:txBody>
                  <a:tcPr marL="4403" marR="4403" marT="4403" marB="0" anchor="ctr"/>
                </a:tc>
                <a:tc>
                  <a:txBody>
                    <a:bodyPr/>
                    <a:lstStyle/>
                    <a:p>
                      <a:pPr algn="ctr" fontAlgn="b"/>
                      <a:r>
                        <a:rPr lang="en-US" sz="1800" b="1" u="none" strike="noStrike">
                          <a:effectLst/>
                        </a:rPr>
                        <a:t>1,008</a:t>
                      </a:r>
                      <a:endParaRPr lang="en-US" sz="1800" b="1" i="0" u="none" strike="noStrike">
                        <a:solidFill>
                          <a:srgbClr val="000000"/>
                        </a:solidFill>
                        <a:effectLst/>
                        <a:latin typeface="Aptos Narrow" panose="020B0004020202020204" pitchFamily="34" charset="0"/>
                      </a:endParaRPr>
                    </a:p>
                  </a:txBody>
                  <a:tcPr marL="4403" marR="4403" marT="4403" marB="0" anchor="ctr">
                    <a:solidFill>
                      <a:schemeClr val="accent6">
                        <a:lumMod val="20000"/>
                        <a:lumOff val="80000"/>
                      </a:schemeClr>
                    </a:solidFill>
                  </a:tcPr>
                </a:tc>
                <a:tc>
                  <a:txBody>
                    <a:bodyPr/>
                    <a:lstStyle/>
                    <a:p>
                      <a:pPr algn="ctr" fontAlgn="b"/>
                      <a:r>
                        <a:rPr lang="en-US" sz="1500" u="none" strike="noStrike">
                          <a:effectLst/>
                        </a:rPr>
                        <a:t>8.2</a:t>
                      </a:r>
                      <a:endParaRPr lang="en-US" sz="1500" b="0" i="0" u="none" strike="noStrike">
                        <a:solidFill>
                          <a:srgbClr val="000000"/>
                        </a:solidFill>
                        <a:effectLst/>
                        <a:latin typeface="Aptos Narrow" panose="020B0004020202020204" pitchFamily="34" charset="0"/>
                      </a:endParaRPr>
                    </a:p>
                  </a:txBody>
                  <a:tcPr marL="4403" marR="4403" marT="4403" marB="0" anchor="ctr"/>
                </a:tc>
                <a:extLst>
                  <a:ext uri="{0D108BD9-81ED-4DB2-BD59-A6C34878D82A}">
                    <a16:rowId xmlns:a16="http://schemas.microsoft.com/office/drawing/2014/main" val="2216208694"/>
                  </a:ext>
                </a:extLst>
              </a:tr>
              <a:tr h="450563">
                <a:tc>
                  <a:txBody>
                    <a:bodyPr/>
                    <a:lstStyle/>
                    <a:p>
                      <a:pPr algn="ctr" fontAlgn="b"/>
                      <a:r>
                        <a:rPr lang="en-US" sz="1500" u="none" strike="noStrike">
                          <a:effectLst/>
                        </a:rPr>
                        <a:t>236</a:t>
                      </a:r>
                      <a:endParaRPr lang="en-US" sz="1500" b="0" i="0" u="none" strike="noStrike">
                        <a:solidFill>
                          <a:srgbClr val="000000"/>
                        </a:solidFill>
                        <a:effectLst/>
                        <a:latin typeface="Aptos Narrow" panose="020B0004020202020204" pitchFamily="34" charset="0"/>
                      </a:endParaRPr>
                    </a:p>
                  </a:txBody>
                  <a:tcPr marL="4403" marR="4403" marT="4403" marB="0" anchor="ctr"/>
                </a:tc>
                <a:tc>
                  <a:txBody>
                    <a:bodyPr/>
                    <a:lstStyle/>
                    <a:p>
                      <a:pPr algn="l" fontAlgn="b"/>
                      <a:r>
                        <a:rPr lang="en-US" sz="1500" u="none" strike="noStrike">
                          <a:effectLst/>
                        </a:rPr>
                        <a:t>Controlling High Blood Pressure</a:t>
                      </a:r>
                      <a:endParaRPr lang="en-US" sz="1500" b="0" i="0" u="none" strike="noStrike">
                        <a:solidFill>
                          <a:srgbClr val="000000"/>
                        </a:solidFill>
                        <a:effectLst/>
                        <a:latin typeface="Calibri" panose="020F0502020204030204" pitchFamily="34" charset="0"/>
                      </a:endParaRPr>
                    </a:p>
                  </a:txBody>
                  <a:tcPr marL="4403" marR="4403" marT="4403" marB="0" anchor="ctr"/>
                </a:tc>
                <a:tc>
                  <a:txBody>
                    <a:bodyPr/>
                    <a:lstStyle/>
                    <a:p>
                      <a:pPr algn="ctr" fontAlgn="b"/>
                      <a:r>
                        <a:rPr lang="en-US" sz="1800" b="1" u="none" strike="noStrike">
                          <a:effectLst/>
                        </a:rPr>
                        <a:t>10,831</a:t>
                      </a:r>
                      <a:endParaRPr lang="en-US" sz="1800" b="1" i="0" u="none" strike="noStrike">
                        <a:solidFill>
                          <a:srgbClr val="000000"/>
                        </a:solidFill>
                        <a:effectLst/>
                        <a:latin typeface="Aptos Narrow" panose="020B0004020202020204" pitchFamily="34" charset="0"/>
                      </a:endParaRPr>
                    </a:p>
                  </a:txBody>
                  <a:tcPr marL="4403" marR="4403" marT="4403" marB="0" anchor="ctr">
                    <a:solidFill>
                      <a:schemeClr val="accent6">
                        <a:lumMod val="20000"/>
                        <a:lumOff val="80000"/>
                      </a:schemeClr>
                    </a:solidFill>
                  </a:tcPr>
                </a:tc>
                <a:tc>
                  <a:txBody>
                    <a:bodyPr/>
                    <a:lstStyle/>
                    <a:p>
                      <a:pPr algn="ctr" fontAlgn="b"/>
                      <a:r>
                        <a:rPr lang="en-US" sz="1500" u="none" strike="noStrike">
                          <a:effectLst/>
                        </a:rPr>
                        <a:t>8.14</a:t>
                      </a:r>
                      <a:endParaRPr lang="en-US" sz="1500" b="0" i="0" u="none" strike="noStrike">
                        <a:solidFill>
                          <a:srgbClr val="000000"/>
                        </a:solidFill>
                        <a:effectLst/>
                        <a:latin typeface="Aptos Narrow" panose="020B0004020202020204" pitchFamily="34" charset="0"/>
                      </a:endParaRPr>
                    </a:p>
                  </a:txBody>
                  <a:tcPr marL="4403" marR="4403" marT="4403" marB="0" anchor="ctr"/>
                </a:tc>
                <a:extLst>
                  <a:ext uri="{0D108BD9-81ED-4DB2-BD59-A6C34878D82A}">
                    <a16:rowId xmlns:a16="http://schemas.microsoft.com/office/drawing/2014/main" val="442884015"/>
                  </a:ext>
                </a:extLst>
              </a:tr>
              <a:tr h="450563">
                <a:tc>
                  <a:txBody>
                    <a:bodyPr/>
                    <a:lstStyle/>
                    <a:p>
                      <a:pPr algn="ctr" fontAlgn="b"/>
                      <a:r>
                        <a:rPr lang="en-US" sz="1500" u="none" strike="noStrike">
                          <a:effectLst/>
                        </a:rPr>
                        <a:t>377</a:t>
                      </a:r>
                      <a:endParaRPr lang="en-US" sz="1500" b="0" i="0" u="none" strike="noStrike">
                        <a:solidFill>
                          <a:srgbClr val="000000"/>
                        </a:solidFill>
                        <a:effectLst/>
                        <a:latin typeface="Aptos Narrow" panose="020B0004020202020204" pitchFamily="34" charset="0"/>
                      </a:endParaRPr>
                    </a:p>
                  </a:txBody>
                  <a:tcPr marL="6213" marR="6213" marT="6213" marB="0" anchor="ctr"/>
                </a:tc>
                <a:tc>
                  <a:txBody>
                    <a:bodyPr/>
                    <a:lstStyle/>
                    <a:p>
                      <a:pPr algn="l" fontAlgn="b"/>
                      <a:r>
                        <a:rPr lang="en-US" sz="1500" u="none" strike="noStrike">
                          <a:effectLst/>
                        </a:rPr>
                        <a:t>Functional Status Assessments for Heart Failure</a:t>
                      </a:r>
                      <a:endParaRPr lang="en-US" sz="1500" b="0" i="0" u="none" strike="noStrike">
                        <a:solidFill>
                          <a:srgbClr val="000000"/>
                        </a:solidFill>
                        <a:effectLst/>
                        <a:latin typeface="Calibri" panose="020F0502020204030204" pitchFamily="34" charset="0"/>
                      </a:endParaRPr>
                    </a:p>
                  </a:txBody>
                  <a:tcPr marL="6213" marR="6213" marT="6213" marB="0" anchor="ctr"/>
                </a:tc>
                <a:tc>
                  <a:txBody>
                    <a:bodyPr/>
                    <a:lstStyle/>
                    <a:p>
                      <a:pPr algn="ctr" fontAlgn="b"/>
                      <a:r>
                        <a:rPr lang="en-US" sz="1800" b="1" u="none" strike="noStrike">
                          <a:effectLst/>
                        </a:rPr>
                        <a:t>8</a:t>
                      </a:r>
                      <a:endParaRPr lang="en-US" sz="1800" b="1" i="0" u="none" strike="noStrike">
                        <a:solidFill>
                          <a:srgbClr val="000000"/>
                        </a:solidFill>
                        <a:effectLst/>
                        <a:latin typeface="Aptos Narrow" panose="020B0004020202020204" pitchFamily="34" charset="0"/>
                      </a:endParaRPr>
                    </a:p>
                  </a:txBody>
                  <a:tcPr marL="6213" marR="6213" marT="6213" marB="0" anchor="ctr">
                    <a:solidFill>
                      <a:schemeClr val="accent6">
                        <a:lumMod val="20000"/>
                        <a:lumOff val="80000"/>
                      </a:schemeClr>
                    </a:solidFill>
                  </a:tcPr>
                </a:tc>
                <a:tc>
                  <a:txBody>
                    <a:bodyPr/>
                    <a:lstStyle/>
                    <a:p>
                      <a:pPr algn="ctr" fontAlgn="b"/>
                      <a:r>
                        <a:rPr lang="en-US" sz="1500" u="none" strike="noStrike">
                          <a:effectLst/>
                        </a:rPr>
                        <a:t>3</a:t>
                      </a:r>
                      <a:endParaRPr lang="en-US" sz="1500" b="0" i="0" u="none" strike="noStrike">
                        <a:solidFill>
                          <a:srgbClr val="000000"/>
                        </a:solidFill>
                        <a:effectLst/>
                        <a:latin typeface="Aptos Narrow" panose="020B0004020202020204" pitchFamily="34" charset="0"/>
                      </a:endParaRPr>
                    </a:p>
                  </a:txBody>
                  <a:tcPr marL="6213" marR="6213" marT="6213" marB="0" anchor="ctr"/>
                </a:tc>
                <a:extLst>
                  <a:ext uri="{0D108BD9-81ED-4DB2-BD59-A6C34878D82A}">
                    <a16:rowId xmlns:a16="http://schemas.microsoft.com/office/drawing/2014/main" val="4168618427"/>
                  </a:ext>
                </a:extLst>
              </a:tr>
              <a:tr h="514021">
                <a:tc>
                  <a:txBody>
                    <a:bodyPr/>
                    <a:lstStyle/>
                    <a:p>
                      <a:pPr algn="ctr" fontAlgn="b"/>
                      <a:r>
                        <a:rPr lang="en-US" sz="1500" u="none" strike="noStrike">
                          <a:effectLst/>
                        </a:rPr>
                        <a:t>492</a:t>
                      </a:r>
                      <a:endParaRPr lang="en-US" sz="1500" b="0" i="0" u="none" strike="noStrike">
                        <a:solidFill>
                          <a:srgbClr val="000000"/>
                        </a:solidFill>
                        <a:effectLst/>
                        <a:latin typeface="Aptos Narrow" panose="020B0004020202020204" pitchFamily="34" charset="0"/>
                      </a:endParaRPr>
                    </a:p>
                  </a:txBody>
                  <a:tcPr marL="4403" marR="4403" marT="4403" marB="0" anchor="ctr"/>
                </a:tc>
                <a:tc>
                  <a:txBody>
                    <a:bodyPr/>
                    <a:lstStyle/>
                    <a:p>
                      <a:pPr algn="l" fontAlgn="b"/>
                      <a:r>
                        <a:rPr lang="en-US" sz="1500" u="none" strike="noStrike">
                          <a:effectLst/>
                        </a:rPr>
                        <a:t>Risk-Standardized Acute Cardiovascular-Related Hospital Admission Rates for Patients with Heart Failure under the Merit-based Incentive Payment System</a:t>
                      </a:r>
                      <a:endParaRPr lang="en-US" sz="1500" b="0" i="0" u="none" strike="noStrike">
                        <a:solidFill>
                          <a:srgbClr val="000000"/>
                        </a:solidFill>
                        <a:effectLst/>
                        <a:latin typeface="Calibri" panose="020F0502020204030204" pitchFamily="34" charset="0"/>
                      </a:endParaRPr>
                    </a:p>
                  </a:txBody>
                  <a:tcPr marL="4403" marR="4403" marT="4403" marB="0" anchor="ctr"/>
                </a:tc>
                <a:tc>
                  <a:txBody>
                    <a:bodyPr/>
                    <a:lstStyle/>
                    <a:p>
                      <a:pPr algn="ctr" fontAlgn="b"/>
                      <a:r>
                        <a:rPr lang="en-US" sz="1800" b="1" u="none" strike="noStrike">
                          <a:effectLst/>
                        </a:rPr>
                        <a:t>7,817</a:t>
                      </a:r>
                      <a:endParaRPr lang="en-US" sz="1800" b="1" i="0" u="none" strike="noStrike">
                        <a:solidFill>
                          <a:srgbClr val="000000"/>
                        </a:solidFill>
                        <a:effectLst/>
                        <a:latin typeface="Aptos Narrow" panose="020B0004020202020204" pitchFamily="34" charset="0"/>
                      </a:endParaRPr>
                    </a:p>
                  </a:txBody>
                  <a:tcPr marL="4403" marR="4403" marT="4403" marB="0" anchor="ctr">
                    <a:solidFill>
                      <a:schemeClr val="accent6">
                        <a:lumMod val="20000"/>
                        <a:lumOff val="80000"/>
                      </a:schemeClr>
                    </a:solidFill>
                  </a:tcPr>
                </a:tc>
                <a:tc>
                  <a:txBody>
                    <a:bodyPr/>
                    <a:lstStyle/>
                    <a:p>
                      <a:pPr algn="ctr" fontAlgn="b"/>
                      <a:r>
                        <a:rPr lang="en-US" sz="1500" u="none" strike="noStrike">
                          <a:effectLst/>
                        </a:rPr>
                        <a:t>5.34</a:t>
                      </a:r>
                      <a:endParaRPr lang="en-US" sz="1500" b="0" i="0" u="none" strike="noStrike">
                        <a:solidFill>
                          <a:srgbClr val="000000"/>
                        </a:solidFill>
                        <a:effectLst/>
                        <a:latin typeface="Aptos Narrow" panose="020B0004020202020204" pitchFamily="34" charset="0"/>
                      </a:endParaRPr>
                    </a:p>
                  </a:txBody>
                  <a:tcPr marL="4403" marR="4403" marT="4403" marB="0" anchor="ctr"/>
                </a:tc>
                <a:extLst>
                  <a:ext uri="{0D108BD9-81ED-4DB2-BD59-A6C34878D82A}">
                    <a16:rowId xmlns:a16="http://schemas.microsoft.com/office/drawing/2014/main" val="2971615989"/>
                  </a:ext>
                </a:extLst>
              </a:tr>
            </a:tbl>
          </a:graphicData>
        </a:graphic>
      </p:graphicFrame>
      <p:sp>
        <p:nvSpPr>
          <p:cNvPr id="6" name="TextBox 5">
            <a:extLst>
              <a:ext uri="{FF2B5EF4-FFF2-40B4-BE49-F238E27FC236}">
                <a16:creationId xmlns:a16="http://schemas.microsoft.com/office/drawing/2014/main" id="{68CDB65D-16D9-D79C-4C50-BBC5E70F9F5B}"/>
              </a:ext>
            </a:extLst>
          </p:cNvPr>
          <p:cNvSpPr txBox="1"/>
          <p:nvPr/>
        </p:nvSpPr>
        <p:spPr>
          <a:xfrm>
            <a:off x="6096000" y="4802808"/>
            <a:ext cx="6096000" cy="276999"/>
          </a:xfrm>
          <a:prstGeom prst="rect">
            <a:avLst/>
          </a:prstGeom>
          <a:noFill/>
        </p:spPr>
        <p:txBody>
          <a:bodyPr wrap="square" rtlCol="0">
            <a:spAutoFit/>
          </a:bodyPr>
          <a:lstStyle/>
          <a:p>
            <a:pPr lvl="1"/>
            <a:r>
              <a:rPr lang="en-US" sz="1200"/>
              <a:t>*</a:t>
            </a:r>
            <a:r>
              <a:rPr lang="en-US" sz="1200" i="1"/>
              <a:t>From the 2025 QPP Experience Report Utilizing 2023 Performance Year Data</a:t>
            </a:r>
          </a:p>
        </p:txBody>
      </p:sp>
      <p:sp>
        <p:nvSpPr>
          <p:cNvPr id="7" name="TextBox 6">
            <a:extLst>
              <a:ext uri="{FF2B5EF4-FFF2-40B4-BE49-F238E27FC236}">
                <a16:creationId xmlns:a16="http://schemas.microsoft.com/office/drawing/2014/main" id="{8081DD52-903A-122E-6E85-0E6E199B6460}"/>
              </a:ext>
            </a:extLst>
          </p:cNvPr>
          <p:cNvSpPr txBox="1"/>
          <p:nvPr/>
        </p:nvSpPr>
        <p:spPr>
          <a:xfrm>
            <a:off x="622018" y="5196694"/>
            <a:ext cx="10416096" cy="523220"/>
          </a:xfrm>
          <a:prstGeom prst="rect">
            <a:avLst/>
          </a:prstGeom>
          <a:noFill/>
        </p:spPr>
        <p:txBody>
          <a:bodyPr wrap="square" lIns="91440" tIns="45720" rIns="91440" bIns="45720" anchor="t">
            <a:spAutoFit/>
          </a:bodyPr>
          <a:lstStyle/>
          <a:p>
            <a:r>
              <a:rPr lang="en-US" sz="1400">
                <a:solidFill>
                  <a:srgbClr val="182853"/>
                </a:solidFill>
              </a:rPr>
              <a:t>ASM HF Quality Measures have low reporting and submission rates. Participants must work with their practice staff as early as possible to assess the capabilities to collect and submit these measures. </a:t>
            </a:r>
            <a:endParaRPr lang="en-US" sz="1400">
              <a:solidFill>
                <a:srgbClr val="182853"/>
              </a:solidFill>
              <a:cs typeface="Arial"/>
            </a:endParaRPr>
          </a:p>
        </p:txBody>
      </p:sp>
      <p:pic>
        <p:nvPicPr>
          <p:cNvPr id="8" name="Graphic 7" descr="Heart with pulse with solid fill">
            <a:extLst>
              <a:ext uri="{FF2B5EF4-FFF2-40B4-BE49-F238E27FC236}">
                <a16:creationId xmlns:a16="http://schemas.microsoft.com/office/drawing/2014/main" id="{4DEC9C10-93BD-E3EA-4D7B-3E3D1CD4FB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359" y="5196694"/>
            <a:ext cx="430659" cy="430659"/>
          </a:xfrm>
          <a:prstGeom prst="rect">
            <a:avLst/>
          </a:prstGeom>
        </p:spPr>
      </p:pic>
    </p:spTree>
    <p:extLst>
      <p:ext uri="{BB962C8B-B14F-4D97-AF65-F5344CB8AC3E}">
        <p14:creationId xmlns:p14="http://schemas.microsoft.com/office/powerpoint/2010/main" val="360532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2CCF0-8D0E-17EF-D947-856F734014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C27072-F3C9-5705-A74E-6732CCF37716}"/>
              </a:ext>
            </a:extLst>
          </p:cNvPr>
          <p:cNvSpPr>
            <a:spLocks noGrp="1"/>
          </p:cNvSpPr>
          <p:nvPr>
            <p:ph type="title"/>
          </p:nvPr>
        </p:nvSpPr>
        <p:spPr>
          <a:xfrm>
            <a:off x="387626" y="365126"/>
            <a:ext cx="11479696" cy="1168554"/>
          </a:xfrm>
        </p:spPr>
        <p:txBody>
          <a:bodyPr lIns="91440" tIns="45720" rIns="91440" bIns="45720" anchor="t">
            <a:normAutofit/>
          </a:bodyPr>
          <a:lstStyle/>
          <a:p>
            <a:r>
              <a:rPr lang="en-US" sz="3600"/>
              <a:t>ASM For Heart Failure: </a:t>
            </a:r>
            <a:br>
              <a:rPr lang="en-US" sz="3600"/>
            </a:br>
            <a:r>
              <a:rPr lang="en-US" sz="3600">
                <a:solidFill>
                  <a:srgbClr val="182853"/>
                </a:solidFill>
              </a:rPr>
              <a:t>Quality Measures Considerations</a:t>
            </a:r>
          </a:p>
        </p:txBody>
      </p:sp>
      <p:graphicFrame>
        <p:nvGraphicFramePr>
          <p:cNvPr id="13" name="Content Placeholder 12">
            <a:extLst>
              <a:ext uri="{FF2B5EF4-FFF2-40B4-BE49-F238E27FC236}">
                <a16:creationId xmlns:a16="http://schemas.microsoft.com/office/drawing/2014/main" id="{B4ECCD63-A8AE-D1F1-C1B5-ED8C3E3B182B}"/>
              </a:ext>
            </a:extLst>
          </p:cNvPr>
          <p:cNvGraphicFramePr>
            <a:graphicFrameLocks noGrp="1"/>
          </p:cNvGraphicFramePr>
          <p:nvPr>
            <p:ph idx="1"/>
            <p:extLst>
              <p:ext uri="{D42A27DB-BD31-4B8C-83A1-F6EECF244321}">
                <p14:modId xmlns:p14="http://schemas.microsoft.com/office/powerpoint/2010/main" val="1676144775"/>
              </p:ext>
            </p:extLst>
          </p:nvPr>
        </p:nvGraphicFramePr>
        <p:xfrm>
          <a:off x="387626" y="1533680"/>
          <a:ext cx="11479696" cy="3922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2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55028-9C55-18B0-14BA-33D8C6ECEB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3B58F2-DF4B-B1C6-4D47-B1644CD7FF41}"/>
              </a:ext>
            </a:extLst>
          </p:cNvPr>
          <p:cNvSpPr>
            <a:spLocks noGrp="1"/>
          </p:cNvSpPr>
          <p:nvPr>
            <p:ph type="title"/>
          </p:nvPr>
        </p:nvSpPr>
        <p:spPr>
          <a:xfrm>
            <a:off x="356152" y="241836"/>
            <a:ext cx="11479696" cy="1168554"/>
          </a:xfrm>
        </p:spPr>
        <p:txBody>
          <a:bodyPr lIns="91440" tIns="45720" rIns="91440" bIns="45720" anchor="t">
            <a:normAutofit fontScale="90000"/>
          </a:bodyPr>
          <a:lstStyle/>
          <a:p>
            <a:r>
              <a:rPr lang="en-US" sz="3600"/>
              <a:t>ASM For Heart Failure:</a:t>
            </a:r>
            <a:br>
              <a:rPr lang="en-US" sz="3600"/>
            </a:br>
            <a:r>
              <a:rPr lang="en-US" sz="3600">
                <a:solidFill>
                  <a:srgbClr val="002060"/>
                </a:solidFill>
              </a:rPr>
              <a:t>HF Episode Cost Measure </a:t>
            </a:r>
            <a:r>
              <a:rPr lang="en-US" sz="2700">
                <a:solidFill>
                  <a:srgbClr val="002060"/>
                </a:solidFill>
              </a:rPr>
              <a:t>–</a:t>
            </a:r>
            <a:r>
              <a:rPr lang="en-US" sz="3600">
                <a:solidFill>
                  <a:srgbClr val="002060"/>
                </a:solidFill>
              </a:rPr>
              <a:t> </a:t>
            </a:r>
            <a:r>
              <a:rPr lang="en-US" sz="3600">
                <a:solidFill>
                  <a:srgbClr val="182853"/>
                </a:solidFill>
              </a:rPr>
              <a:t>Medicare-Covered Services</a:t>
            </a:r>
          </a:p>
        </p:txBody>
      </p:sp>
      <p:sp>
        <p:nvSpPr>
          <p:cNvPr id="6" name="TextBox 5">
            <a:extLst>
              <a:ext uri="{FF2B5EF4-FFF2-40B4-BE49-F238E27FC236}">
                <a16:creationId xmlns:a16="http://schemas.microsoft.com/office/drawing/2014/main" id="{95AE385C-5B7D-ACCA-2CB2-39325A1BD571}"/>
              </a:ext>
            </a:extLst>
          </p:cNvPr>
          <p:cNvSpPr txBox="1"/>
          <p:nvPr/>
        </p:nvSpPr>
        <p:spPr>
          <a:xfrm>
            <a:off x="1373196" y="2378224"/>
            <a:ext cx="9946926" cy="3981790"/>
          </a:xfrm>
          <a:prstGeom prst="rect">
            <a:avLst/>
          </a:prstGeom>
          <a:noFill/>
        </p:spPr>
        <p:txBody>
          <a:bodyPr wrap="square" lIns="91440" tIns="45720" rIns="91440" bIns="45720" numCol="2" anchor="t">
            <a:spAutoFit/>
          </a:bodyPr>
          <a:lstStyle/>
          <a:p>
            <a:r>
              <a:rPr lang="en-US" b="1">
                <a:solidFill>
                  <a:srgbClr val="182853"/>
                </a:solidFill>
              </a:rPr>
              <a:t>Acute Care Settings</a:t>
            </a:r>
            <a:endParaRPr lang="en-US" b="1">
              <a:solidFill>
                <a:srgbClr val="182853"/>
              </a:solidFill>
              <a:cs typeface="Arial"/>
            </a:endParaRPr>
          </a:p>
          <a:p>
            <a:pPr marL="231775" indent="-231775">
              <a:buFont typeface="Arial" panose="020B0604020202020204" pitchFamily="34" charset="0"/>
              <a:buChar char="•"/>
            </a:pPr>
            <a:r>
              <a:rPr lang="en-US">
                <a:solidFill>
                  <a:srgbClr val="182853"/>
                </a:solidFill>
              </a:rPr>
              <a:t>Emergency Department</a:t>
            </a:r>
            <a:endParaRPr lang="en-US">
              <a:solidFill>
                <a:srgbClr val="182853"/>
              </a:solidFill>
              <a:cs typeface="Arial"/>
            </a:endParaRPr>
          </a:p>
          <a:p>
            <a:pPr marL="231775" indent="-231775">
              <a:buFont typeface="Arial" panose="020B0604020202020204" pitchFamily="34" charset="0"/>
              <a:buChar char="•"/>
            </a:pPr>
            <a:r>
              <a:rPr lang="en-US">
                <a:solidFill>
                  <a:srgbClr val="182853"/>
                </a:solidFill>
              </a:rPr>
              <a:t>Inpatient – Medical</a:t>
            </a:r>
            <a:endParaRPr lang="en-US">
              <a:solidFill>
                <a:srgbClr val="182853"/>
              </a:solidFill>
              <a:cs typeface="Arial"/>
            </a:endParaRPr>
          </a:p>
          <a:p>
            <a:pPr marL="231775" indent="-231775">
              <a:buFont typeface="Arial" panose="020B0604020202020204" pitchFamily="34" charset="0"/>
              <a:buChar char="•"/>
            </a:pPr>
            <a:r>
              <a:rPr lang="en-US">
                <a:solidFill>
                  <a:srgbClr val="182853"/>
                </a:solidFill>
              </a:rPr>
              <a:t>Inpatient – Surgical</a:t>
            </a:r>
            <a:endParaRPr lang="en-US">
              <a:solidFill>
                <a:srgbClr val="182853"/>
              </a:solidFill>
              <a:cs typeface="Arial"/>
            </a:endParaRPr>
          </a:p>
          <a:p>
            <a:br>
              <a:rPr lang="en-US" b="1">
                <a:solidFill>
                  <a:srgbClr val="182853"/>
                </a:solidFill>
              </a:rPr>
            </a:br>
            <a:r>
              <a:rPr lang="en-US" b="1">
                <a:solidFill>
                  <a:srgbClr val="182853"/>
                </a:solidFill>
              </a:rPr>
              <a:t>Post-Acute Care</a:t>
            </a:r>
            <a:endParaRPr lang="en-US" b="1">
              <a:solidFill>
                <a:srgbClr val="182853"/>
              </a:solidFill>
              <a:cs typeface="Arial"/>
            </a:endParaRPr>
          </a:p>
          <a:p>
            <a:pPr marL="231775" indent="-231775">
              <a:buFont typeface="Arial" panose="020B0604020202020204" pitchFamily="34" charset="0"/>
              <a:buChar char="•"/>
            </a:pPr>
            <a:r>
              <a:rPr lang="en-US">
                <a:solidFill>
                  <a:srgbClr val="182853"/>
                </a:solidFill>
              </a:rPr>
              <a:t>Inpatient Rehabilitation Facility </a:t>
            </a:r>
            <a:endParaRPr lang="en-US">
              <a:solidFill>
                <a:srgbClr val="182853"/>
              </a:solidFill>
              <a:cs typeface="Arial"/>
            </a:endParaRPr>
          </a:p>
          <a:p>
            <a:pPr marL="231775" indent="-231775">
              <a:buFont typeface="Arial" panose="020B0604020202020204" pitchFamily="34" charset="0"/>
              <a:buChar char="•"/>
            </a:pPr>
            <a:r>
              <a:rPr lang="en-US">
                <a:solidFill>
                  <a:srgbClr val="182853"/>
                </a:solidFill>
              </a:rPr>
              <a:t>Long-Term Care Hospital</a:t>
            </a:r>
            <a:endParaRPr lang="en-US">
              <a:solidFill>
                <a:srgbClr val="182853"/>
              </a:solidFill>
              <a:cs typeface="Arial"/>
            </a:endParaRPr>
          </a:p>
          <a:p>
            <a:pPr marL="231775" indent="-231775">
              <a:buFont typeface="Arial" panose="020B0604020202020204" pitchFamily="34" charset="0"/>
              <a:buChar char="•"/>
            </a:pPr>
            <a:r>
              <a:rPr lang="en-US">
                <a:solidFill>
                  <a:srgbClr val="182853"/>
                </a:solidFill>
              </a:rPr>
              <a:t>Skilled Nursing Facility (30-day window)</a:t>
            </a:r>
            <a:endParaRPr lang="en-US">
              <a:solidFill>
                <a:srgbClr val="182853"/>
              </a:solidFill>
              <a:cs typeface="Arial"/>
            </a:endParaRPr>
          </a:p>
          <a:p>
            <a:pPr marL="231775" indent="-231775">
              <a:buFont typeface="Arial" panose="020B0604020202020204" pitchFamily="34" charset="0"/>
              <a:buChar char="•"/>
            </a:pPr>
            <a:r>
              <a:rPr lang="en-US">
                <a:solidFill>
                  <a:srgbClr val="182853"/>
                </a:solidFill>
              </a:rPr>
              <a:t>Home Health</a:t>
            </a:r>
            <a:endParaRPr lang="en-US">
              <a:solidFill>
                <a:srgbClr val="182853"/>
              </a:solidFill>
              <a:cs typeface="Arial"/>
            </a:endParaRPr>
          </a:p>
          <a:p>
            <a:endParaRPr lang="en-US" b="1">
              <a:solidFill>
                <a:srgbClr val="182853"/>
              </a:solidFill>
              <a:cs typeface="Arial"/>
            </a:endParaRPr>
          </a:p>
          <a:p>
            <a:endParaRPr lang="en-US" b="1">
              <a:solidFill>
                <a:srgbClr val="182853"/>
              </a:solidFill>
              <a:cs typeface="Arial"/>
            </a:endParaRPr>
          </a:p>
          <a:p>
            <a:endParaRPr lang="en-US" b="1">
              <a:solidFill>
                <a:srgbClr val="182853"/>
              </a:solidFill>
              <a:cs typeface="Arial"/>
            </a:endParaRPr>
          </a:p>
          <a:p>
            <a:endParaRPr lang="en-US" b="1">
              <a:solidFill>
                <a:srgbClr val="182853"/>
              </a:solidFill>
              <a:cs typeface="Arial"/>
            </a:endParaRPr>
          </a:p>
          <a:p>
            <a:r>
              <a:rPr lang="en-US" b="1">
                <a:solidFill>
                  <a:srgbClr val="182853"/>
                </a:solidFill>
              </a:rPr>
              <a:t>Ambulatory &amp; Outpatient Care</a:t>
            </a:r>
            <a:endParaRPr lang="en-US" b="1">
              <a:solidFill>
                <a:srgbClr val="182853"/>
              </a:solidFill>
              <a:cs typeface="Arial"/>
            </a:endParaRPr>
          </a:p>
          <a:p>
            <a:pPr marL="285750" indent="-285750">
              <a:buFont typeface="Arial" panose="020B0604020202020204" pitchFamily="34" charset="0"/>
              <a:buChar char="•"/>
            </a:pPr>
            <a:r>
              <a:rPr lang="en-US">
                <a:solidFill>
                  <a:srgbClr val="182853"/>
                </a:solidFill>
              </a:rPr>
              <a:t>Outpatient facility services</a:t>
            </a:r>
            <a:endParaRPr lang="en-US">
              <a:solidFill>
                <a:srgbClr val="182853"/>
              </a:solidFill>
              <a:cs typeface="Arial"/>
            </a:endParaRPr>
          </a:p>
          <a:p>
            <a:pPr marL="285750" indent="-285750">
              <a:buFont typeface="Arial" panose="020B0604020202020204" pitchFamily="34" charset="0"/>
              <a:buChar char="•"/>
            </a:pPr>
            <a:r>
              <a:rPr lang="en-US">
                <a:solidFill>
                  <a:srgbClr val="182853"/>
                </a:solidFill>
              </a:rPr>
              <a:t>Clinician services (physician and practitioner services)</a:t>
            </a:r>
            <a:endParaRPr lang="en-US">
              <a:solidFill>
                <a:srgbClr val="182853"/>
              </a:solidFill>
              <a:cs typeface="Arial"/>
            </a:endParaRPr>
          </a:p>
          <a:p>
            <a:br>
              <a:rPr lang="en-US" b="1">
                <a:solidFill>
                  <a:srgbClr val="182853"/>
                </a:solidFill>
              </a:rPr>
            </a:br>
            <a:r>
              <a:rPr lang="en-US" b="1">
                <a:solidFill>
                  <a:srgbClr val="182853"/>
                </a:solidFill>
              </a:rPr>
              <a:t>Other Medicare-Covered Services</a:t>
            </a:r>
            <a:endParaRPr lang="en-US" b="1">
              <a:solidFill>
                <a:srgbClr val="182853"/>
              </a:solidFill>
              <a:cs typeface="Arial"/>
            </a:endParaRPr>
          </a:p>
          <a:p>
            <a:pPr marL="285750" indent="-285750">
              <a:buFont typeface="Arial" panose="020B0604020202020204" pitchFamily="34" charset="0"/>
              <a:buChar char="•"/>
            </a:pPr>
            <a:r>
              <a:rPr lang="en-US">
                <a:solidFill>
                  <a:srgbClr val="182853"/>
                </a:solidFill>
              </a:rPr>
              <a:t>Durable Medical Equipment, Prosthetics, Orthotics, Supplies</a:t>
            </a:r>
            <a:endParaRPr lang="en-US">
              <a:solidFill>
                <a:srgbClr val="182853"/>
              </a:solidFill>
              <a:cs typeface="Arial"/>
            </a:endParaRPr>
          </a:p>
          <a:p>
            <a:pPr marL="285750" indent="-285750">
              <a:buFont typeface="Arial" panose="020B0604020202020204" pitchFamily="34" charset="0"/>
              <a:buChar char="•"/>
            </a:pPr>
            <a:r>
              <a:rPr lang="en-US">
                <a:solidFill>
                  <a:srgbClr val="182853"/>
                </a:solidFill>
              </a:rPr>
              <a:t>Medicare Part D drugs</a:t>
            </a:r>
            <a:endParaRPr lang="en-US">
              <a:solidFill>
                <a:srgbClr val="182853"/>
              </a:solidFill>
              <a:cs typeface="Arial"/>
            </a:endParaRPr>
          </a:p>
          <a:p>
            <a:endParaRPr lang="en-US" sz="2000">
              <a:solidFill>
                <a:srgbClr val="182853"/>
              </a:solidFill>
              <a:cs typeface="Arial"/>
            </a:endParaRPr>
          </a:p>
          <a:p>
            <a:pPr lvl="0"/>
            <a:endParaRPr lang="en-US" sz="2000" b="1">
              <a:solidFill>
                <a:srgbClr val="182853"/>
              </a:solidFill>
            </a:endParaRPr>
          </a:p>
        </p:txBody>
      </p:sp>
      <p:pic>
        <p:nvPicPr>
          <p:cNvPr id="4" name="Graphic 3" descr="Hospital outline">
            <a:extLst>
              <a:ext uri="{FF2B5EF4-FFF2-40B4-BE49-F238E27FC236}">
                <a16:creationId xmlns:a16="http://schemas.microsoft.com/office/drawing/2014/main" id="{5695BC41-E38E-9F1E-FDED-796A1930F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321" y="2514600"/>
            <a:ext cx="914400" cy="914400"/>
          </a:xfrm>
          <a:prstGeom prst="rect">
            <a:avLst/>
          </a:prstGeom>
        </p:spPr>
      </p:pic>
      <p:pic>
        <p:nvPicPr>
          <p:cNvPr id="9" name="Graphic 8" descr="Medicine outline">
            <a:extLst>
              <a:ext uri="{FF2B5EF4-FFF2-40B4-BE49-F238E27FC236}">
                <a16:creationId xmlns:a16="http://schemas.microsoft.com/office/drawing/2014/main" id="{F5F0D955-D3FF-0FDE-56D3-6BA45E869D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1397" y="3910754"/>
            <a:ext cx="914400" cy="914400"/>
          </a:xfrm>
          <a:prstGeom prst="rect">
            <a:avLst/>
          </a:prstGeom>
        </p:spPr>
      </p:pic>
      <p:pic>
        <p:nvPicPr>
          <p:cNvPr id="11" name="Graphic 10" descr="Doctor female outline">
            <a:extLst>
              <a:ext uri="{FF2B5EF4-FFF2-40B4-BE49-F238E27FC236}">
                <a16:creationId xmlns:a16="http://schemas.microsoft.com/office/drawing/2014/main" id="{9623DE09-AB96-C36C-A8EA-E093B97DC0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39158" y="2608675"/>
            <a:ext cx="914400" cy="914400"/>
          </a:xfrm>
          <a:prstGeom prst="rect">
            <a:avLst/>
          </a:prstGeom>
        </p:spPr>
      </p:pic>
      <p:pic>
        <p:nvPicPr>
          <p:cNvPr id="13" name="Graphic 12" descr="First aid kit outline">
            <a:extLst>
              <a:ext uri="{FF2B5EF4-FFF2-40B4-BE49-F238E27FC236}">
                <a16:creationId xmlns:a16="http://schemas.microsoft.com/office/drawing/2014/main" id="{5F5BC940-0CBB-914A-DC9A-49EADE29D2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0321" y="3793996"/>
            <a:ext cx="914400" cy="914400"/>
          </a:xfrm>
          <a:prstGeom prst="rect">
            <a:avLst/>
          </a:prstGeom>
        </p:spPr>
      </p:pic>
      <p:sp>
        <p:nvSpPr>
          <p:cNvPr id="2" name="TextBox 1">
            <a:extLst>
              <a:ext uri="{FF2B5EF4-FFF2-40B4-BE49-F238E27FC236}">
                <a16:creationId xmlns:a16="http://schemas.microsoft.com/office/drawing/2014/main" id="{C194BA5C-5FEC-5433-FE59-4AAEE006C644}"/>
              </a:ext>
            </a:extLst>
          </p:cNvPr>
          <p:cNvSpPr txBox="1"/>
          <p:nvPr/>
        </p:nvSpPr>
        <p:spPr>
          <a:xfrm>
            <a:off x="356152" y="1471832"/>
            <a:ext cx="11479696" cy="646331"/>
          </a:xfrm>
          <a:prstGeom prst="rect">
            <a:avLst/>
          </a:prstGeom>
          <a:noFill/>
        </p:spPr>
        <p:txBody>
          <a:bodyPr wrap="square" lIns="91440" tIns="45720" rIns="91440" bIns="45720" rtlCol="0" anchor="t">
            <a:spAutoFit/>
          </a:bodyPr>
          <a:lstStyle/>
          <a:p>
            <a:r>
              <a:rPr lang="en-US">
                <a:solidFill>
                  <a:srgbClr val="182853"/>
                </a:solidFill>
              </a:rPr>
              <a:t>ASM Participants will be evaluated on the cost of care for their assigned HF patients. CMS will calculate the costs through Medicare claims data for the included services and procedures </a:t>
            </a:r>
            <a:endParaRPr lang="en-US">
              <a:solidFill>
                <a:srgbClr val="182853"/>
              </a:solidFill>
              <a:cs typeface="Arial"/>
            </a:endParaRPr>
          </a:p>
        </p:txBody>
      </p:sp>
    </p:spTree>
    <p:extLst>
      <p:ext uri="{BB962C8B-B14F-4D97-AF65-F5344CB8AC3E}">
        <p14:creationId xmlns:p14="http://schemas.microsoft.com/office/powerpoint/2010/main" val="177935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AD02-6275-02FD-E8EC-F683D2841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DB7823-851D-B903-5938-ECEC61468416}"/>
              </a:ext>
            </a:extLst>
          </p:cNvPr>
          <p:cNvSpPr>
            <a:spLocks noGrp="1"/>
          </p:cNvSpPr>
          <p:nvPr>
            <p:ph type="title"/>
          </p:nvPr>
        </p:nvSpPr>
        <p:spPr>
          <a:xfrm>
            <a:off x="613672" y="440343"/>
            <a:ext cx="9637141" cy="1168554"/>
          </a:xfrm>
        </p:spPr>
        <p:txBody>
          <a:bodyPr>
            <a:normAutofit/>
          </a:bodyPr>
          <a:lstStyle/>
          <a:p>
            <a:r>
              <a:rPr lang="en-US" sz="3600"/>
              <a:t>ASM For Heart Failure:</a:t>
            </a:r>
            <a:br>
              <a:rPr lang="en-US" sz="3600"/>
            </a:br>
            <a:r>
              <a:rPr lang="en-US" sz="3600">
                <a:solidFill>
                  <a:srgbClr val="002060"/>
                </a:solidFill>
              </a:rPr>
              <a:t>Patient Attribution to Individual Clinician</a:t>
            </a:r>
            <a:endParaRPr lang="en-US" sz="3600">
              <a:solidFill>
                <a:srgbClr val="182853"/>
              </a:solidFill>
            </a:endParaRPr>
          </a:p>
        </p:txBody>
      </p:sp>
      <p:sp>
        <p:nvSpPr>
          <p:cNvPr id="2" name="Content Placeholder 2">
            <a:extLst>
              <a:ext uri="{FF2B5EF4-FFF2-40B4-BE49-F238E27FC236}">
                <a16:creationId xmlns:a16="http://schemas.microsoft.com/office/drawing/2014/main" id="{DE2B5DDA-1B5D-E78A-6EE5-17F18E47DE93}"/>
              </a:ext>
            </a:extLst>
          </p:cNvPr>
          <p:cNvSpPr>
            <a:spLocks noGrp="1"/>
          </p:cNvSpPr>
          <p:nvPr>
            <p:ph idx="1"/>
          </p:nvPr>
        </p:nvSpPr>
        <p:spPr>
          <a:xfrm>
            <a:off x="863048" y="1801424"/>
            <a:ext cx="10972800" cy="3807884"/>
          </a:xfrm>
        </p:spPr>
        <p:txBody>
          <a:bodyPr lIns="91440" tIns="45720" rIns="91440" bIns="45720" anchor="t"/>
          <a:lstStyle/>
          <a:p>
            <a:r>
              <a:rPr lang="en-US" sz="2400" b="1"/>
              <a:t>TIN-NPI Level Attribution: </a:t>
            </a:r>
            <a:r>
              <a:rPr lang="en-US" sz="2400"/>
              <a:t>An episode is attributed to any clinician that billed at least 30% of the trigger or confirming codes on Part B physician claim lines during the episode. The measure’s attribution methodology also imposes additional checks to ensure that TIN-NPIs are appropriately attributed. </a:t>
            </a:r>
          </a:p>
          <a:p>
            <a:pPr lvl="1"/>
            <a:r>
              <a:rPr lang="en-US" sz="1800"/>
              <a:t>Billed at least one trigger or confirming code within one year prior to or on the episode start date</a:t>
            </a:r>
            <a:endParaRPr lang="en-US" sz="1800">
              <a:cs typeface="Arial"/>
            </a:endParaRPr>
          </a:p>
          <a:p>
            <a:pPr lvl="1"/>
            <a:r>
              <a:rPr lang="en-US" sz="1800"/>
              <a:t>Prescribed at least two condition-related prescriptions on different days to two different patients during the measurement period plus a one-year lookback period</a:t>
            </a:r>
            <a:endParaRPr lang="en-US" sz="1800">
              <a:cs typeface="Arial"/>
            </a:endParaRPr>
          </a:p>
        </p:txBody>
      </p:sp>
      <p:sp>
        <p:nvSpPr>
          <p:cNvPr id="4" name="TextBox 3">
            <a:extLst>
              <a:ext uri="{FF2B5EF4-FFF2-40B4-BE49-F238E27FC236}">
                <a16:creationId xmlns:a16="http://schemas.microsoft.com/office/drawing/2014/main" id="{916E3D9A-56C0-C707-1D4F-E850F8155EA5}"/>
              </a:ext>
            </a:extLst>
          </p:cNvPr>
          <p:cNvSpPr txBox="1"/>
          <p:nvPr/>
        </p:nvSpPr>
        <p:spPr>
          <a:xfrm>
            <a:off x="863048" y="4865285"/>
            <a:ext cx="9757459" cy="615553"/>
          </a:xfrm>
          <a:prstGeom prst="rect">
            <a:avLst/>
          </a:prstGeom>
          <a:noFill/>
        </p:spPr>
        <p:txBody>
          <a:bodyPr wrap="square" lIns="91440" tIns="45720" rIns="91440" bIns="45720" rtlCol="0" anchor="t">
            <a:spAutoFit/>
          </a:bodyPr>
          <a:lstStyle/>
          <a:p>
            <a:r>
              <a:rPr lang="en-US" sz="1600"/>
              <a:t> </a:t>
            </a:r>
            <a:r>
              <a:rPr lang="en-US">
                <a:solidFill>
                  <a:srgbClr val="182853"/>
                </a:solidFill>
              </a:rPr>
              <a:t>Based on the</a:t>
            </a:r>
            <a:r>
              <a:rPr lang="en-US"/>
              <a:t> </a:t>
            </a:r>
            <a:r>
              <a:rPr lang="en-US">
                <a:hlinkClick r:id="rId2"/>
              </a:rPr>
              <a:t>HF Episode Cost Measure</a:t>
            </a:r>
            <a:endParaRPr lang="en-US"/>
          </a:p>
          <a:p>
            <a:endParaRPr lang="en-US" sz="1600"/>
          </a:p>
        </p:txBody>
      </p:sp>
      <p:pic>
        <p:nvPicPr>
          <p:cNvPr id="5" name="Graphic 4" descr="Heart with pulse with solid fill">
            <a:extLst>
              <a:ext uri="{FF2B5EF4-FFF2-40B4-BE49-F238E27FC236}">
                <a16:creationId xmlns:a16="http://schemas.microsoft.com/office/drawing/2014/main" id="{EC993F28-9DF9-BC02-74D8-C9E943291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119" y="4865285"/>
            <a:ext cx="430659" cy="430659"/>
          </a:xfrm>
          <a:prstGeom prst="rect">
            <a:avLst/>
          </a:prstGeom>
        </p:spPr>
      </p:pic>
    </p:spTree>
    <p:extLst>
      <p:ext uri="{BB962C8B-B14F-4D97-AF65-F5344CB8AC3E}">
        <p14:creationId xmlns:p14="http://schemas.microsoft.com/office/powerpoint/2010/main" val="147556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27CB-B0F3-99EC-5EF2-E8E5177F62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CB157E-B8D1-6E2D-A676-022327DC1D3F}"/>
              </a:ext>
            </a:extLst>
          </p:cNvPr>
          <p:cNvSpPr>
            <a:spLocks noGrp="1"/>
          </p:cNvSpPr>
          <p:nvPr>
            <p:ph type="title"/>
          </p:nvPr>
        </p:nvSpPr>
        <p:spPr>
          <a:xfrm>
            <a:off x="387626" y="365126"/>
            <a:ext cx="11479696" cy="1168554"/>
          </a:xfrm>
        </p:spPr>
        <p:txBody>
          <a:bodyPr>
            <a:normAutofit/>
          </a:bodyPr>
          <a:lstStyle/>
          <a:p>
            <a:r>
              <a:rPr lang="en-US" sz="3700" b="1" kern="1200">
                <a:solidFill>
                  <a:srgbClr val="182853"/>
                </a:solidFill>
                <a:latin typeface="+mj-lt"/>
                <a:ea typeface="+mj-ea"/>
                <a:cs typeface="+mj-cs"/>
              </a:rPr>
              <a:t>HF Episode Cost Measure</a:t>
            </a:r>
            <a:r>
              <a:rPr lang="en-US" sz="3700">
                <a:solidFill>
                  <a:srgbClr val="182853"/>
                </a:solidFill>
              </a:rPr>
              <a:t>:</a:t>
            </a:r>
            <a:br>
              <a:rPr lang="en-US" sz="3700">
                <a:solidFill>
                  <a:srgbClr val="182853"/>
                </a:solidFill>
              </a:rPr>
            </a:br>
            <a:r>
              <a:rPr lang="en-US" sz="3700"/>
              <a:t>Considerations</a:t>
            </a:r>
            <a:endParaRPr lang="en-US" sz="3700" b="1" kern="1200">
              <a:latin typeface="+mj-lt"/>
              <a:ea typeface="+mj-ea"/>
              <a:cs typeface="+mj-cs"/>
            </a:endParaRPr>
          </a:p>
        </p:txBody>
      </p:sp>
      <p:graphicFrame>
        <p:nvGraphicFramePr>
          <p:cNvPr id="9" name="TextBox 3">
            <a:extLst>
              <a:ext uri="{FF2B5EF4-FFF2-40B4-BE49-F238E27FC236}">
                <a16:creationId xmlns:a16="http://schemas.microsoft.com/office/drawing/2014/main" id="{BC01E989-2140-19BF-0DBA-F40FCDA8A479}"/>
              </a:ext>
            </a:extLst>
          </p:cNvPr>
          <p:cNvGraphicFramePr/>
          <p:nvPr>
            <p:extLst>
              <p:ext uri="{D42A27DB-BD31-4B8C-83A1-F6EECF244321}">
                <p14:modId xmlns:p14="http://schemas.microsoft.com/office/powerpoint/2010/main" val="1244865499"/>
              </p:ext>
            </p:extLst>
          </p:nvPr>
        </p:nvGraphicFramePr>
        <p:xfrm>
          <a:off x="520873" y="1680383"/>
          <a:ext cx="11150253" cy="3641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47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95DB1-F685-0068-F276-B341580F30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CE7868-B28A-90F1-3704-BB05B53B4E54}"/>
              </a:ext>
            </a:extLst>
          </p:cNvPr>
          <p:cNvSpPr>
            <a:spLocks noGrp="1"/>
          </p:cNvSpPr>
          <p:nvPr>
            <p:ph type="title"/>
          </p:nvPr>
        </p:nvSpPr>
        <p:spPr>
          <a:xfrm>
            <a:off x="356152" y="241836"/>
            <a:ext cx="11479696" cy="1168554"/>
          </a:xfrm>
        </p:spPr>
        <p:txBody>
          <a:bodyPr>
            <a:normAutofit/>
          </a:bodyPr>
          <a:lstStyle/>
          <a:p>
            <a:r>
              <a:rPr lang="en-US" sz="3600"/>
              <a:t>ASM For Heart Failure:</a:t>
            </a:r>
            <a:br>
              <a:rPr lang="en-US" sz="3600"/>
            </a:br>
            <a:r>
              <a:rPr lang="en-US" sz="3600">
                <a:solidFill>
                  <a:srgbClr val="002060"/>
                </a:solidFill>
              </a:rPr>
              <a:t>Improvement Activities</a:t>
            </a:r>
            <a:endParaRPr lang="en-US" sz="3600">
              <a:solidFill>
                <a:srgbClr val="182853"/>
              </a:solidFill>
            </a:endParaRPr>
          </a:p>
        </p:txBody>
      </p:sp>
      <p:sp>
        <p:nvSpPr>
          <p:cNvPr id="2" name="Content Placeholder 2">
            <a:extLst>
              <a:ext uri="{FF2B5EF4-FFF2-40B4-BE49-F238E27FC236}">
                <a16:creationId xmlns:a16="http://schemas.microsoft.com/office/drawing/2014/main" id="{E7F1C8F0-6789-E718-46F7-1772814DE506}"/>
              </a:ext>
            </a:extLst>
          </p:cNvPr>
          <p:cNvSpPr>
            <a:spLocks noGrp="1"/>
          </p:cNvSpPr>
          <p:nvPr>
            <p:ph idx="1"/>
          </p:nvPr>
        </p:nvSpPr>
        <p:spPr>
          <a:xfrm>
            <a:off x="863048" y="2203424"/>
            <a:ext cx="10972800" cy="3340570"/>
          </a:xfrm>
        </p:spPr>
        <p:txBody>
          <a:bodyPr lIns="91440" tIns="45720" rIns="91440" bIns="45720" anchor="t"/>
          <a:lstStyle/>
          <a:p>
            <a:r>
              <a:rPr lang="en-US" sz="2400" b="1"/>
              <a:t>(IA-1): </a:t>
            </a:r>
            <a:r>
              <a:rPr lang="en-US" sz="2400"/>
              <a:t>Connecting to Primary Care and Ensuring Completion of Health-Related Social Needs Screening and Improvement Activity</a:t>
            </a:r>
            <a:endParaRPr lang="en-US" sz="2400">
              <a:cs typeface="Arial"/>
            </a:endParaRPr>
          </a:p>
          <a:p>
            <a:pPr marL="0" indent="0">
              <a:buNone/>
            </a:pPr>
            <a:endParaRPr lang="en-US" sz="2400">
              <a:cs typeface="Arial"/>
            </a:endParaRPr>
          </a:p>
          <a:p>
            <a:r>
              <a:rPr lang="en-US" sz="2400" b="1"/>
              <a:t>(IA-2): </a:t>
            </a:r>
            <a:r>
              <a:rPr lang="en-US" sz="2400"/>
              <a:t>Establishing Communication and Collaboration Expectations with Primary Care Using Collaborative Care Arrangements</a:t>
            </a:r>
            <a:endParaRPr lang="en-US" sz="2400">
              <a:cs typeface="Arial"/>
            </a:endParaRPr>
          </a:p>
        </p:txBody>
      </p:sp>
      <p:sp>
        <p:nvSpPr>
          <p:cNvPr id="4" name="TextBox 3">
            <a:extLst>
              <a:ext uri="{FF2B5EF4-FFF2-40B4-BE49-F238E27FC236}">
                <a16:creationId xmlns:a16="http://schemas.microsoft.com/office/drawing/2014/main" id="{A1CD2EF2-DBFB-00C8-AE8D-C253C093FF28}"/>
              </a:ext>
            </a:extLst>
          </p:cNvPr>
          <p:cNvSpPr txBox="1"/>
          <p:nvPr/>
        </p:nvSpPr>
        <p:spPr>
          <a:xfrm>
            <a:off x="356152" y="1314006"/>
            <a:ext cx="11479696" cy="369332"/>
          </a:xfrm>
          <a:prstGeom prst="rect">
            <a:avLst/>
          </a:prstGeom>
          <a:noFill/>
        </p:spPr>
        <p:txBody>
          <a:bodyPr wrap="square" lIns="91440" tIns="45720" rIns="91440" bIns="45720" rtlCol="0" anchor="t">
            <a:spAutoFit/>
          </a:bodyPr>
          <a:lstStyle/>
          <a:p>
            <a:r>
              <a:rPr lang="en-US">
                <a:solidFill>
                  <a:srgbClr val="182853"/>
                </a:solidFill>
              </a:rPr>
              <a:t>Each ASM participant must attest to completing both activities to avoid score reduction. </a:t>
            </a:r>
          </a:p>
        </p:txBody>
      </p:sp>
    </p:spTree>
    <p:extLst>
      <p:ext uri="{BB962C8B-B14F-4D97-AF65-F5344CB8AC3E}">
        <p14:creationId xmlns:p14="http://schemas.microsoft.com/office/powerpoint/2010/main" val="407716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75E5-9D6B-31C1-1E74-4A1E68B9A7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36EEC6-EFF3-BD0B-C307-05D5D9BDBFE2}"/>
              </a:ext>
            </a:extLst>
          </p:cNvPr>
          <p:cNvSpPr>
            <a:spLocks noGrp="1"/>
          </p:cNvSpPr>
          <p:nvPr>
            <p:ph type="title"/>
          </p:nvPr>
        </p:nvSpPr>
        <p:spPr>
          <a:xfrm>
            <a:off x="387626" y="365126"/>
            <a:ext cx="11479696" cy="1168554"/>
          </a:xfrm>
        </p:spPr>
        <p:txBody>
          <a:bodyPr>
            <a:normAutofit/>
          </a:bodyPr>
          <a:lstStyle/>
          <a:p>
            <a:r>
              <a:rPr lang="en-US" sz="3700"/>
              <a:t>ASM For Heart Failure:</a:t>
            </a:r>
            <a:br>
              <a:rPr lang="en-US" sz="3700"/>
            </a:br>
            <a:r>
              <a:rPr lang="en-US" sz="3700">
                <a:solidFill>
                  <a:srgbClr val="182853"/>
                </a:solidFill>
              </a:rPr>
              <a:t>Promoting Interoperability Conditions</a:t>
            </a:r>
          </a:p>
        </p:txBody>
      </p:sp>
      <p:graphicFrame>
        <p:nvGraphicFramePr>
          <p:cNvPr id="5" name="Content Placeholder 2">
            <a:extLst>
              <a:ext uri="{FF2B5EF4-FFF2-40B4-BE49-F238E27FC236}">
                <a16:creationId xmlns:a16="http://schemas.microsoft.com/office/drawing/2014/main" id="{ECB14932-3071-ED28-4EF0-50D8BF9C5F0D}"/>
              </a:ext>
            </a:extLst>
          </p:cNvPr>
          <p:cNvGraphicFramePr>
            <a:graphicFrameLocks noGrp="1"/>
          </p:cNvGraphicFramePr>
          <p:nvPr>
            <p:ph idx="1"/>
            <p:extLst>
              <p:ext uri="{D42A27DB-BD31-4B8C-83A1-F6EECF244321}">
                <p14:modId xmlns:p14="http://schemas.microsoft.com/office/powerpoint/2010/main" val="2432290068"/>
              </p:ext>
            </p:extLst>
          </p:nvPr>
        </p:nvGraphicFramePr>
        <p:xfrm>
          <a:off x="922946" y="2461189"/>
          <a:ext cx="10944375" cy="2995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63FC6E5-6274-2494-1825-736331669586}"/>
              </a:ext>
            </a:extLst>
          </p:cNvPr>
          <p:cNvSpPr txBox="1"/>
          <p:nvPr/>
        </p:nvSpPr>
        <p:spPr>
          <a:xfrm>
            <a:off x="356152" y="1593273"/>
            <a:ext cx="11479696" cy="646331"/>
          </a:xfrm>
          <a:prstGeom prst="rect">
            <a:avLst/>
          </a:prstGeom>
          <a:noFill/>
        </p:spPr>
        <p:txBody>
          <a:bodyPr wrap="square" lIns="91440" tIns="45720" rIns="91440" bIns="45720" rtlCol="0" anchor="t">
            <a:spAutoFit/>
          </a:bodyPr>
          <a:lstStyle/>
          <a:p>
            <a:r>
              <a:rPr lang="en-US">
                <a:solidFill>
                  <a:srgbClr val="182853"/>
                </a:solidFill>
              </a:rPr>
              <a:t>Mirroring the category from MIPS, Promoting Interoperability can be collected and reported as previous MIPS submissions.</a:t>
            </a:r>
            <a:endParaRPr lang="en-US">
              <a:solidFill>
                <a:srgbClr val="182853"/>
              </a:solidFill>
              <a:cs typeface="Arial"/>
            </a:endParaRPr>
          </a:p>
        </p:txBody>
      </p:sp>
    </p:spTree>
    <p:extLst>
      <p:ext uri="{BB962C8B-B14F-4D97-AF65-F5344CB8AC3E}">
        <p14:creationId xmlns:p14="http://schemas.microsoft.com/office/powerpoint/2010/main" val="201156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A64CF-FB3D-97C3-CFD0-CF161B99B6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855E5B-1C55-A209-95F6-2EBCAAE1DA4D}"/>
              </a:ext>
            </a:extLst>
          </p:cNvPr>
          <p:cNvSpPr>
            <a:spLocks noGrp="1"/>
          </p:cNvSpPr>
          <p:nvPr>
            <p:ph type="title"/>
          </p:nvPr>
        </p:nvSpPr>
        <p:spPr>
          <a:xfrm>
            <a:off x="609600" y="159643"/>
            <a:ext cx="11479696" cy="1168554"/>
          </a:xfrm>
        </p:spPr>
        <p:txBody>
          <a:bodyPr>
            <a:normAutofit/>
          </a:bodyPr>
          <a:lstStyle/>
          <a:p>
            <a:r>
              <a:rPr lang="en-US" sz="3600"/>
              <a:t>ASM for Heart Failure: </a:t>
            </a:r>
            <a:br>
              <a:rPr lang="en-US" sz="3600"/>
            </a:br>
            <a:r>
              <a:rPr lang="en-US" sz="3600">
                <a:solidFill>
                  <a:srgbClr val="002060"/>
                </a:solidFill>
              </a:rPr>
              <a:t>Final Score Methodology</a:t>
            </a:r>
            <a:endParaRPr lang="en-US" sz="3600">
              <a:solidFill>
                <a:srgbClr val="182853"/>
              </a:solidFill>
            </a:endParaRPr>
          </a:p>
        </p:txBody>
      </p:sp>
      <p:graphicFrame>
        <p:nvGraphicFramePr>
          <p:cNvPr id="6" name="Content Placeholder 3">
            <a:extLst>
              <a:ext uri="{FF2B5EF4-FFF2-40B4-BE49-F238E27FC236}">
                <a16:creationId xmlns:a16="http://schemas.microsoft.com/office/drawing/2014/main" id="{28B35FA0-5FDE-CC65-5E0C-C1FC01BDBB99}"/>
              </a:ext>
            </a:extLst>
          </p:cNvPr>
          <p:cNvGraphicFramePr>
            <a:graphicFrameLocks noGrp="1"/>
          </p:cNvGraphicFramePr>
          <p:nvPr>
            <p:ph idx="1"/>
            <p:extLst>
              <p:ext uri="{D42A27DB-BD31-4B8C-83A1-F6EECF244321}">
                <p14:modId xmlns:p14="http://schemas.microsoft.com/office/powerpoint/2010/main" val="3029367736"/>
              </p:ext>
            </p:extLst>
          </p:nvPr>
        </p:nvGraphicFramePr>
        <p:xfrm>
          <a:off x="886870" y="1286444"/>
          <a:ext cx="10685092" cy="4279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lipboard outline">
            <a:extLst>
              <a:ext uri="{FF2B5EF4-FFF2-40B4-BE49-F238E27FC236}">
                <a16:creationId xmlns:a16="http://schemas.microsoft.com/office/drawing/2014/main" id="{BA9DF839-BD33-8315-050C-E0F872752C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09535">
            <a:off x="10152329" y="298333"/>
            <a:ext cx="1348369" cy="1348369"/>
          </a:xfrm>
          <a:prstGeom prst="rect">
            <a:avLst/>
          </a:prstGeom>
        </p:spPr>
      </p:pic>
    </p:spTree>
    <p:extLst>
      <p:ext uri="{BB962C8B-B14F-4D97-AF65-F5344CB8AC3E}">
        <p14:creationId xmlns:p14="http://schemas.microsoft.com/office/powerpoint/2010/main" val="72009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E96476C-BFED-D6B4-2BD8-2D4811308531}"/>
              </a:ext>
            </a:extLst>
          </p:cNvPr>
          <p:cNvSpPr txBox="1">
            <a:spLocks/>
          </p:cNvSpPr>
          <p:nvPr/>
        </p:nvSpPr>
        <p:spPr>
          <a:xfrm>
            <a:off x="451891" y="275155"/>
            <a:ext cx="11479696" cy="1168554"/>
          </a:xfrm>
          <a:prstGeom prst="rect">
            <a:avLst/>
          </a:prstGeom>
        </p:spPr>
        <p:txBody>
          <a:bodyPr>
            <a:norm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en-US" sz="3700"/>
              <a:t>ASM For Heart Failure:</a:t>
            </a:r>
            <a:br>
              <a:rPr lang="en-US" sz="3700">
                <a:solidFill>
                  <a:srgbClr val="0070C0"/>
                </a:solidFill>
              </a:rPr>
            </a:br>
            <a:r>
              <a:rPr lang="en-US" sz="3700">
                <a:solidFill>
                  <a:srgbClr val="182853"/>
                </a:solidFill>
              </a:rPr>
              <a:t>How the ASM Incentive Pool is Created</a:t>
            </a:r>
          </a:p>
        </p:txBody>
      </p:sp>
      <p:sp>
        <p:nvSpPr>
          <p:cNvPr id="14" name="Rectangle: Rounded Corners 13">
            <a:extLst>
              <a:ext uri="{FF2B5EF4-FFF2-40B4-BE49-F238E27FC236}">
                <a16:creationId xmlns:a16="http://schemas.microsoft.com/office/drawing/2014/main" id="{7C4EBE4A-212E-B95C-B007-1824A75BAD9F}"/>
              </a:ext>
            </a:extLst>
          </p:cNvPr>
          <p:cNvSpPr/>
          <p:nvPr/>
        </p:nvSpPr>
        <p:spPr>
          <a:xfrm>
            <a:off x="401797" y="1732146"/>
            <a:ext cx="5136016" cy="105136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CMS Creates Two Incentive Pools (HF &amp; LBP) - CMS sets aside a portion of Part B spending</a:t>
            </a:r>
          </a:p>
        </p:txBody>
      </p:sp>
      <p:sp>
        <p:nvSpPr>
          <p:cNvPr id="16" name="Rectangle: Rounded Corners 15">
            <a:extLst>
              <a:ext uri="{FF2B5EF4-FFF2-40B4-BE49-F238E27FC236}">
                <a16:creationId xmlns:a16="http://schemas.microsoft.com/office/drawing/2014/main" id="{331614CC-9479-5D4B-F101-8ADF568250C6}"/>
              </a:ext>
            </a:extLst>
          </p:cNvPr>
          <p:cNvSpPr/>
          <p:nvPr/>
        </p:nvSpPr>
        <p:spPr>
          <a:xfrm>
            <a:off x="401797" y="3175721"/>
            <a:ext cx="5136016" cy="10117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solidFill>
                  <a:schemeClr val="bg1"/>
                </a:solidFill>
              </a:rPr>
              <a:t>Formula: </a:t>
            </a:r>
            <a:r>
              <a:rPr lang="en-US"/>
              <a:t>Risk level * redistribution % * sum of participant Medicare part B payments</a:t>
            </a:r>
          </a:p>
        </p:txBody>
      </p:sp>
      <p:sp>
        <p:nvSpPr>
          <p:cNvPr id="17" name="Rectangle: Rounded Corners 16">
            <a:extLst>
              <a:ext uri="{FF2B5EF4-FFF2-40B4-BE49-F238E27FC236}">
                <a16:creationId xmlns:a16="http://schemas.microsoft.com/office/drawing/2014/main" id="{EBC412D2-DD54-BC42-BFEE-CE1EA06897A4}"/>
              </a:ext>
            </a:extLst>
          </p:cNvPr>
          <p:cNvSpPr/>
          <p:nvPr/>
        </p:nvSpPr>
        <p:spPr>
          <a:xfrm>
            <a:off x="401796" y="4656216"/>
            <a:ext cx="5136015" cy="649995"/>
          </a:xfrm>
          <a:prstGeom prst="roundRect">
            <a:avLst/>
          </a:prstGeom>
          <a:solidFill>
            <a:srgbClr val="52C652">
              <a:alpha val="87843"/>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solidFill>
                  <a:srgbClr val="000000"/>
                </a:solidFill>
              </a:rPr>
              <a:t>Example: 9% * 85% * $1 Billion = $76.5 Million</a:t>
            </a:r>
          </a:p>
        </p:txBody>
      </p:sp>
      <p:sp>
        <p:nvSpPr>
          <p:cNvPr id="19" name="Rectangle: Rounded Corners 18">
            <a:extLst>
              <a:ext uri="{FF2B5EF4-FFF2-40B4-BE49-F238E27FC236}">
                <a16:creationId xmlns:a16="http://schemas.microsoft.com/office/drawing/2014/main" id="{9177AE47-DD47-7AB7-E595-334222B432FA}"/>
              </a:ext>
            </a:extLst>
          </p:cNvPr>
          <p:cNvSpPr/>
          <p:nvPr/>
        </p:nvSpPr>
        <p:spPr>
          <a:xfrm>
            <a:off x="6652868" y="1732146"/>
            <a:ext cx="5136012" cy="98926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 CMS Funds Pool: Uses Small </a:t>
            </a:r>
          </a:p>
          <a:p>
            <a:pPr algn="ctr"/>
            <a:r>
              <a:rPr lang="en-US"/>
              <a:t>Reductions in Part B Payments</a:t>
            </a:r>
          </a:p>
        </p:txBody>
      </p:sp>
      <p:sp>
        <p:nvSpPr>
          <p:cNvPr id="20" name="Rectangle: Rounded Corners 19">
            <a:extLst>
              <a:ext uri="{FF2B5EF4-FFF2-40B4-BE49-F238E27FC236}">
                <a16:creationId xmlns:a16="http://schemas.microsoft.com/office/drawing/2014/main" id="{3226C296-807E-12DB-A14B-EE165AF08509}"/>
              </a:ext>
            </a:extLst>
          </p:cNvPr>
          <p:cNvSpPr/>
          <p:nvPr/>
        </p:nvSpPr>
        <p:spPr>
          <a:xfrm>
            <a:off x="6652864" y="3124800"/>
            <a:ext cx="5136016" cy="10117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solidFill>
                  <a:schemeClr val="bg1"/>
                </a:solidFill>
              </a:rPr>
              <a:t>Estimated Part B Payment Reductions: </a:t>
            </a:r>
            <a:br>
              <a:rPr lang="en-US">
                <a:solidFill>
                  <a:schemeClr val="bg1"/>
                </a:solidFill>
              </a:rPr>
            </a:br>
            <a:r>
              <a:rPr lang="en-US"/>
              <a:t>- PY 1–2: ~1.35%</a:t>
            </a:r>
            <a:br>
              <a:rPr lang="en-US"/>
            </a:br>
            <a:r>
              <a:rPr lang="en-US"/>
              <a:t>- PY 3–5: ~1.5–1.8%</a:t>
            </a:r>
          </a:p>
        </p:txBody>
      </p:sp>
      <p:sp>
        <p:nvSpPr>
          <p:cNvPr id="21" name="Rectangle: Rounded Corners 20">
            <a:extLst>
              <a:ext uri="{FF2B5EF4-FFF2-40B4-BE49-F238E27FC236}">
                <a16:creationId xmlns:a16="http://schemas.microsoft.com/office/drawing/2014/main" id="{70787EA6-F88B-12DD-C366-992A48F80FB7}"/>
              </a:ext>
            </a:extLst>
          </p:cNvPr>
          <p:cNvSpPr/>
          <p:nvPr/>
        </p:nvSpPr>
        <p:spPr>
          <a:xfrm>
            <a:off x="6652869" y="4453785"/>
            <a:ext cx="5136015" cy="1054856"/>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a:solidFill>
                  <a:schemeClr val="bg1"/>
                </a:solidFill>
              </a:rPr>
              <a:t>Payment Adjustment: </a:t>
            </a:r>
          </a:p>
          <a:p>
            <a:pPr algn="ctr"/>
            <a:r>
              <a:rPr lang="en-US">
                <a:solidFill>
                  <a:schemeClr val="bg1"/>
                </a:solidFill>
              </a:rPr>
              <a:t>Adjustment applied two calendar years </a:t>
            </a:r>
            <a:br>
              <a:rPr lang="en-US">
                <a:solidFill>
                  <a:schemeClr val="bg1"/>
                </a:solidFill>
              </a:rPr>
            </a:br>
            <a:r>
              <a:rPr lang="en-US">
                <a:solidFill>
                  <a:schemeClr val="bg1"/>
                </a:solidFill>
              </a:rPr>
              <a:t>after the performance year.</a:t>
            </a:r>
          </a:p>
        </p:txBody>
      </p:sp>
      <p:cxnSp>
        <p:nvCxnSpPr>
          <p:cNvPr id="46" name="Straight Arrow Connector 45">
            <a:extLst>
              <a:ext uri="{FF2B5EF4-FFF2-40B4-BE49-F238E27FC236}">
                <a16:creationId xmlns:a16="http://schemas.microsoft.com/office/drawing/2014/main" id="{86EA5E89-31F4-ACF4-69DD-DA5AF81A5107}"/>
              </a:ext>
            </a:extLst>
          </p:cNvPr>
          <p:cNvCxnSpPr>
            <a:cxnSpLocks/>
            <a:stCxn id="14" idx="2"/>
            <a:endCxn id="16" idx="0"/>
          </p:cNvCxnSpPr>
          <p:nvPr/>
        </p:nvCxnSpPr>
        <p:spPr>
          <a:xfrm>
            <a:off x="2969805" y="2783506"/>
            <a:ext cx="0" cy="392215"/>
          </a:xfrm>
          <a:prstGeom prst="straightConnector1">
            <a:avLst/>
          </a:prstGeom>
          <a:ln w="412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132AB0BD-6B5E-C7C3-29C5-849E615B0F80}"/>
              </a:ext>
            </a:extLst>
          </p:cNvPr>
          <p:cNvCxnSpPr>
            <a:cxnSpLocks/>
          </p:cNvCxnSpPr>
          <p:nvPr/>
        </p:nvCxnSpPr>
        <p:spPr>
          <a:xfrm>
            <a:off x="2969805" y="4218671"/>
            <a:ext cx="4431" cy="449350"/>
          </a:xfrm>
          <a:prstGeom prst="straightConnector1">
            <a:avLst/>
          </a:prstGeom>
          <a:ln w="412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40C4D3E4-D6D5-12ED-8D9D-B0E9A0B274B0}"/>
              </a:ext>
            </a:extLst>
          </p:cNvPr>
          <p:cNvCxnSpPr>
            <a:cxnSpLocks/>
            <a:stCxn id="19" idx="2"/>
            <a:endCxn id="20" idx="0"/>
          </p:cNvCxnSpPr>
          <p:nvPr/>
        </p:nvCxnSpPr>
        <p:spPr>
          <a:xfrm flipH="1">
            <a:off x="9220872" y="2721408"/>
            <a:ext cx="2" cy="403392"/>
          </a:xfrm>
          <a:prstGeom prst="straightConnector1">
            <a:avLst/>
          </a:prstGeom>
          <a:ln w="412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1398FC84-47F4-55AF-DB3A-4F5F2B1E2B76}"/>
              </a:ext>
            </a:extLst>
          </p:cNvPr>
          <p:cNvCxnSpPr>
            <a:cxnSpLocks/>
            <a:endCxn id="21" idx="0"/>
          </p:cNvCxnSpPr>
          <p:nvPr/>
        </p:nvCxnSpPr>
        <p:spPr>
          <a:xfrm>
            <a:off x="9220872" y="4145439"/>
            <a:ext cx="5" cy="308346"/>
          </a:xfrm>
          <a:prstGeom prst="straightConnector1">
            <a:avLst/>
          </a:prstGeom>
          <a:ln w="412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a:extLst>
              <a:ext uri="{FF2B5EF4-FFF2-40B4-BE49-F238E27FC236}">
                <a16:creationId xmlns:a16="http://schemas.microsoft.com/office/drawing/2014/main" id="{0FD9A94A-34B4-90B0-3135-29BC1321A49A}"/>
              </a:ext>
            </a:extLst>
          </p:cNvPr>
          <p:cNvCxnSpPr>
            <a:cxnSpLocks/>
          </p:cNvCxnSpPr>
          <p:nvPr/>
        </p:nvCxnSpPr>
        <p:spPr>
          <a:xfrm flipV="1">
            <a:off x="5607861" y="2257826"/>
            <a:ext cx="947175" cy="2723387"/>
          </a:xfrm>
          <a:prstGeom prst="straightConnector1">
            <a:avLst/>
          </a:prstGeom>
          <a:ln w="412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6658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CF25D-EEBA-C46A-659F-971EFB3220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08E0BF-98EB-7E9E-EE8F-12F98B35C23D}"/>
              </a:ext>
            </a:extLst>
          </p:cNvPr>
          <p:cNvSpPr>
            <a:spLocks noGrp="1"/>
          </p:cNvSpPr>
          <p:nvPr>
            <p:ph type="title"/>
          </p:nvPr>
        </p:nvSpPr>
        <p:spPr>
          <a:xfrm>
            <a:off x="387626" y="365126"/>
            <a:ext cx="11479696" cy="1168554"/>
          </a:xfrm>
        </p:spPr>
        <p:txBody>
          <a:bodyPr>
            <a:normAutofit/>
          </a:bodyPr>
          <a:lstStyle/>
          <a:p>
            <a:r>
              <a:rPr lang="en-US" sz="3700" b="1" kern="1200">
                <a:latin typeface="+mj-lt"/>
                <a:ea typeface="+mj-ea"/>
                <a:cs typeface="+mj-cs"/>
              </a:rPr>
              <a:t>ASM For Heart Failure:</a:t>
            </a:r>
            <a:br>
              <a:rPr lang="en-US" sz="3700" b="1" kern="1200">
                <a:latin typeface="+mj-lt"/>
                <a:ea typeface="+mj-ea"/>
                <a:cs typeface="+mj-cs"/>
              </a:rPr>
            </a:br>
            <a:r>
              <a:rPr lang="en-US" sz="3700" b="1" kern="1200">
                <a:solidFill>
                  <a:srgbClr val="182853"/>
                </a:solidFill>
                <a:latin typeface="+mj-lt"/>
                <a:ea typeface="+mj-ea"/>
                <a:cs typeface="+mj-cs"/>
              </a:rPr>
              <a:t>Eligible Waivers</a:t>
            </a:r>
          </a:p>
        </p:txBody>
      </p:sp>
      <p:graphicFrame>
        <p:nvGraphicFramePr>
          <p:cNvPr id="11" name="TextBox 6">
            <a:extLst>
              <a:ext uri="{FF2B5EF4-FFF2-40B4-BE49-F238E27FC236}">
                <a16:creationId xmlns:a16="http://schemas.microsoft.com/office/drawing/2014/main" id="{99D39262-3414-8809-0911-F5FFB1BDC054}"/>
              </a:ext>
            </a:extLst>
          </p:cNvPr>
          <p:cNvGraphicFramePr/>
          <p:nvPr>
            <p:extLst>
              <p:ext uri="{D42A27DB-BD31-4B8C-83A1-F6EECF244321}">
                <p14:modId xmlns:p14="http://schemas.microsoft.com/office/powerpoint/2010/main" val="2770346446"/>
              </p:ext>
            </p:extLst>
          </p:nvPr>
        </p:nvGraphicFramePr>
        <p:xfrm>
          <a:off x="603384" y="1772851"/>
          <a:ext cx="10914361" cy="310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Checkmark with solid fill">
            <a:extLst>
              <a:ext uri="{FF2B5EF4-FFF2-40B4-BE49-F238E27FC236}">
                <a16:creationId xmlns:a16="http://schemas.microsoft.com/office/drawing/2014/main" id="{7E719FCA-B6EE-82AF-4467-EF82B8F799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591" y="1772851"/>
            <a:ext cx="914400" cy="914400"/>
          </a:xfrm>
          <a:prstGeom prst="rect">
            <a:avLst/>
          </a:prstGeom>
        </p:spPr>
      </p:pic>
      <p:pic>
        <p:nvPicPr>
          <p:cNvPr id="13" name="Graphic 12" descr="Globe with solid fill">
            <a:extLst>
              <a:ext uri="{FF2B5EF4-FFF2-40B4-BE49-F238E27FC236}">
                <a16:creationId xmlns:a16="http://schemas.microsoft.com/office/drawing/2014/main" id="{EF07B9A3-87A3-F4E9-FE66-428437D651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1591" y="3142105"/>
            <a:ext cx="914400" cy="914400"/>
          </a:xfrm>
          <a:prstGeom prst="rect">
            <a:avLst/>
          </a:prstGeom>
        </p:spPr>
      </p:pic>
    </p:spTree>
    <p:extLst>
      <p:ext uri="{BB962C8B-B14F-4D97-AF65-F5344CB8AC3E}">
        <p14:creationId xmlns:p14="http://schemas.microsoft.com/office/powerpoint/2010/main" val="69644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DC8353-628A-EFD7-A5E7-EF86A36E1200}"/>
              </a:ext>
            </a:extLst>
          </p:cNvPr>
          <p:cNvSpPr>
            <a:spLocks noGrp="1"/>
          </p:cNvSpPr>
          <p:nvPr>
            <p:ph idx="1"/>
          </p:nvPr>
        </p:nvSpPr>
        <p:spPr/>
        <p:txBody>
          <a:bodyPr lIns="91440" tIns="45720" rIns="91440" bIns="45720" anchor="t"/>
          <a:lstStyle/>
          <a:p>
            <a:pPr marL="0" indent="0">
              <a:buNone/>
            </a:pPr>
            <a:r>
              <a:rPr lang="en-US" sz="2400"/>
              <a:t>Medicare’s Innovation Center (CMMI) established this </a:t>
            </a:r>
            <a:r>
              <a:rPr lang="en-US" sz="2400" b="1"/>
              <a:t>mandatory 5-year demonstration project</a:t>
            </a:r>
            <a:r>
              <a:rPr lang="en-US" sz="2400"/>
              <a:t> in select geographic areas comparing individual cardiologists on their HF care across 5 quality measures and a cost measure designed with </a:t>
            </a:r>
            <a:r>
              <a:rPr lang="en-US" sz="2400">
                <a:solidFill>
                  <a:srgbClr val="002060"/>
                </a:solidFill>
              </a:rPr>
              <a:t>two-sided risk arrangement – subject to financial gains and losses</a:t>
            </a:r>
            <a:r>
              <a:rPr lang="en-US" sz="2400"/>
              <a:t>.</a:t>
            </a:r>
          </a:p>
          <a:p>
            <a:endParaRPr lang="en-US"/>
          </a:p>
          <a:p>
            <a:endParaRPr lang="en-US"/>
          </a:p>
        </p:txBody>
      </p:sp>
      <p:sp>
        <p:nvSpPr>
          <p:cNvPr id="3" name="Title 2">
            <a:extLst>
              <a:ext uri="{FF2B5EF4-FFF2-40B4-BE49-F238E27FC236}">
                <a16:creationId xmlns:a16="http://schemas.microsoft.com/office/drawing/2014/main" id="{8C77206B-E67C-5189-3195-6243287EF696}"/>
              </a:ext>
            </a:extLst>
          </p:cNvPr>
          <p:cNvSpPr>
            <a:spLocks noGrp="1"/>
          </p:cNvSpPr>
          <p:nvPr>
            <p:ph type="title"/>
          </p:nvPr>
        </p:nvSpPr>
        <p:spPr/>
        <p:txBody>
          <a:bodyPr/>
          <a:lstStyle/>
          <a:p>
            <a:r>
              <a:rPr lang="en-US"/>
              <a:t>ASM For Heart Failure: </a:t>
            </a:r>
            <a:br>
              <a:rPr lang="en-US"/>
            </a:br>
            <a:r>
              <a:rPr lang="en-US">
                <a:solidFill>
                  <a:srgbClr val="182853"/>
                </a:solidFill>
              </a:rPr>
              <a:t>What is it?</a:t>
            </a:r>
            <a:endParaRPr lang="en-US"/>
          </a:p>
        </p:txBody>
      </p:sp>
    </p:spTree>
    <p:extLst>
      <p:ext uri="{BB962C8B-B14F-4D97-AF65-F5344CB8AC3E}">
        <p14:creationId xmlns:p14="http://schemas.microsoft.com/office/powerpoint/2010/main" val="3546330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3CD0C-65A8-807B-5776-28EF260ADB9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542168-58A2-EAD4-2793-E69B73E96AE0}"/>
              </a:ext>
            </a:extLst>
          </p:cNvPr>
          <p:cNvSpPr>
            <a:spLocks noGrp="1"/>
          </p:cNvSpPr>
          <p:nvPr>
            <p:ph idx="1"/>
          </p:nvPr>
        </p:nvSpPr>
        <p:spPr/>
        <p:txBody>
          <a:bodyPr lIns="91440" tIns="45720" rIns="91440" bIns="45720" anchor="t"/>
          <a:lstStyle/>
          <a:p>
            <a:r>
              <a:rPr lang="en-US" sz="2000"/>
              <a:t>Assemble an ASM implementation team with physicians, quality administrators and staff</a:t>
            </a:r>
          </a:p>
          <a:p>
            <a:r>
              <a:rPr lang="en-US" sz="2000"/>
              <a:t>Identify all participating cardiologists and develop a practice-level plan</a:t>
            </a:r>
            <a:endParaRPr lang="en-US" sz="2000">
              <a:cs typeface="Arial"/>
            </a:endParaRPr>
          </a:p>
          <a:p>
            <a:r>
              <a:rPr lang="en-US" sz="2000"/>
              <a:t>Evaluate and test your ability to collect and submit Quality Measures via EMRs</a:t>
            </a:r>
            <a:endParaRPr lang="en-US" sz="2000">
              <a:cs typeface="Arial"/>
            </a:endParaRPr>
          </a:p>
          <a:p>
            <a:r>
              <a:rPr lang="en-US" sz="2000"/>
              <a:t>Explore opportunities to review your ACO’s shadow bundles cost data for HF care</a:t>
            </a:r>
            <a:endParaRPr lang="en-US" sz="1600"/>
          </a:p>
          <a:p>
            <a:r>
              <a:rPr lang="en-US" sz="2000"/>
              <a:t>Develop action plan for implementing the following: </a:t>
            </a:r>
            <a:endParaRPr lang="en-US" sz="2000">
              <a:cs typeface="Arial"/>
            </a:endParaRPr>
          </a:p>
          <a:p>
            <a:pPr lvl="1"/>
            <a:r>
              <a:rPr lang="en-US" sz="1800"/>
              <a:t>Function Status Assessment tool </a:t>
            </a:r>
            <a:endParaRPr lang="en-US" sz="1800">
              <a:cs typeface="Arial"/>
            </a:endParaRPr>
          </a:p>
          <a:p>
            <a:pPr lvl="2"/>
            <a:r>
              <a:rPr lang="en-US" sz="1400"/>
              <a:t>Minnesota Living with HF Questionnaire</a:t>
            </a:r>
            <a:endParaRPr lang="en-US" sz="1400">
              <a:cs typeface="Arial"/>
            </a:endParaRPr>
          </a:p>
          <a:p>
            <a:pPr lvl="2"/>
            <a:r>
              <a:rPr lang="en-US" sz="1400"/>
              <a:t>Kansas City Cardiomyopathy Questionnaire</a:t>
            </a:r>
            <a:endParaRPr lang="en-US" sz="1400">
              <a:cs typeface="Arial"/>
            </a:endParaRPr>
          </a:p>
          <a:p>
            <a:pPr lvl="1"/>
            <a:r>
              <a:rPr lang="en-US" sz="1800"/>
              <a:t>Improvement Activities</a:t>
            </a:r>
            <a:endParaRPr lang="en-US" sz="1800">
              <a:cs typeface="Arial"/>
            </a:endParaRPr>
          </a:p>
          <a:p>
            <a:pPr lvl="2"/>
            <a:r>
              <a:rPr lang="en-US" sz="1400"/>
              <a:t>(IA-1): Connecting to Primary Care and Ensuring Completion of Health-Related Social Needs Screening and Improvement Activity</a:t>
            </a:r>
            <a:endParaRPr lang="en-US" sz="1400">
              <a:cs typeface="Arial"/>
            </a:endParaRPr>
          </a:p>
          <a:p>
            <a:pPr lvl="2"/>
            <a:r>
              <a:rPr lang="en-US" sz="1400"/>
              <a:t>(IA-2): Establishing Communication and Collaboration Expectations with Primary Care Using Collaborative Care Arrangements</a:t>
            </a:r>
            <a:endParaRPr lang="en-US" sz="1400">
              <a:cs typeface="Arial"/>
            </a:endParaRPr>
          </a:p>
          <a:p>
            <a:pPr lvl="1"/>
            <a:endParaRPr lang="en-US" sz="1800"/>
          </a:p>
          <a:p>
            <a:endParaRPr lang="en-US" sz="2200"/>
          </a:p>
          <a:p>
            <a:endParaRPr lang="en-US"/>
          </a:p>
          <a:p>
            <a:endParaRPr lang="en-US"/>
          </a:p>
        </p:txBody>
      </p:sp>
      <p:sp>
        <p:nvSpPr>
          <p:cNvPr id="3" name="Title 2">
            <a:extLst>
              <a:ext uri="{FF2B5EF4-FFF2-40B4-BE49-F238E27FC236}">
                <a16:creationId xmlns:a16="http://schemas.microsoft.com/office/drawing/2014/main" id="{4C41FC7E-2C73-1AEF-2792-30FD12CADF71}"/>
              </a:ext>
            </a:extLst>
          </p:cNvPr>
          <p:cNvSpPr>
            <a:spLocks noGrp="1"/>
          </p:cNvSpPr>
          <p:nvPr>
            <p:ph type="title"/>
          </p:nvPr>
        </p:nvSpPr>
        <p:spPr/>
        <p:txBody>
          <a:bodyPr/>
          <a:lstStyle/>
          <a:p>
            <a:r>
              <a:rPr lang="en-US"/>
              <a:t>ASM For Heart Failure:</a:t>
            </a:r>
            <a:br>
              <a:rPr lang="en-US"/>
            </a:br>
            <a:r>
              <a:rPr lang="en-US">
                <a:solidFill>
                  <a:srgbClr val="182853"/>
                </a:solidFill>
              </a:rPr>
              <a:t>Readiness Checklist </a:t>
            </a:r>
            <a:endParaRPr lang="en-US"/>
          </a:p>
        </p:txBody>
      </p:sp>
      <p:pic>
        <p:nvPicPr>
          <p:cNvPr id="4" name="Graphic 3" descr="Heart with pulse with solid fill">
            <a:extLst>
              <a:ext uri="{FF2B5EF4-FFF2-40B4-BE49-F238E27FC236}">
                <a16:creationId xmlns:a16="http://schemas.microsoft.com/office/drawing/2014/main" id="{E6361983-1EFA-7F66-23D3-6424D4CFC5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678" y="1659835"/>
            <a:ext cx="430659" cy="430659"/>
          </a:xfrm>
          <a:prstGeom prst="rect">
            <a:avLst/>
          </a:prstGeom>
        </p:spPr>
      </p:pic>
      <p:pic>
        <p:nvPicPr>
          <p:cNvPr id="5" name="Graphic 4" descr="Heart with pulse with solid fill">
            <a:extLst>
              <a:ext uri="{FF2B5EF4-FFF2-40B4-BE49-F238E27FC236}">
                <a16:creationId xmlns:a16="http://schemas.microsoft.com/office/drawing/2014/main" id="{C7676A8D-836A-FECC-FE9E-59EB330049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678" y="2001319"/>
            <a:ext cx="430659" cy="430659"/>
          </a:xfrm>
          <a:prstGeom prst="rect">
            <a:avLst/>
          </a:prstGeom>
        </p:spPr>
      </p:pic>
      <p:pic>
        <p:nvPicPr>
          <p:cNvPr id="6" name="Graphic 5" descr="Heart with pulse with solid fill">
            <a:extLst>
              <a:ext uri="{FF2B5EF4-FFF2-40B4-BE49-F238E27FC236}">
                <a16:creationId xmlns:a16="http://schemas.microsoft.com/office/drawing/2014/main" id="{A3B06816-0BD6-A2C5-7074-E5D4169A0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677" y="2431978"/>
            <a:ext cx="430659" cy="430659"/>
          </a:xfrm>
          <a:prstGeom prst="rect">
            <a:avLst/>
          </a:prstGeom>
        </p:spPr>
      </p:pic>
      <p:pic>
        <p:nvPicPr>
          <p:cNvPr id="7" name="Graphic 6" descr="Heart with pulse with solid fill">
            <a:extLst>
              <a:ext uri="{FF2B5EF4-FFF2-40B4-BE49-F238E27FC236}">
                <a16:creationId xmlns:a16="http://schemas.microsoft.com/office/drawing/2014/main" id="{55063B15-C29D-B494-1D7F-E4DDC69E1F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676" y="2830653"/>
            <a:ext cx="430659" cy="430659"/>
          </a:xfrm>
          <a:prstGeom prst="rect">
            <a:avLst/>
          </a:prstGeom>
        </p:spPr>
      </p:pic>
      <p:pic>
        <p:nvPicPr>
          <p:cNvPr id="8" name="Graphic 7" descr="Heart with pulse with solid fill">
            <a:extLst>
              <a:ext uri="{FF2B5EF4-FFF2-40B4-BE49-F238E27FC236}">
                <a16:creationId xmlns:a16="http://schemas.microsoft.com/office/drawing/2014/main" id="{57A8B358-F4FC-6510-2360-1CC339999E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675" y="3229328"/>
            <a:ext cx="430659" cy="430659"/>
          </a:xfrm>
          <a:prstGeom prst="rect">
            <a:avLst/>
          </a:prstGeom>
        </p:spPr>
      </p:pic>
    </p:spTree>
    <p:extLst>
      <p:ext uri="{BB962C8B-B14F-4D97-AF65-F5344CB8AC3E}">
        <p14:creationId xmlns:p14="http://schemas.microsoft.com/office/powerpoint/2010/main" val="3754107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C1436-96DB-92C1-EF2B-6AB02C28F7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AB33DD-CC04-BB8F-5DCC-00006C88919A}"/>
              </a:ext>
            </a:extLst>
          </p:cNvPr>
          <p:cNvSpPr txBox="1"/>
          <p:nvPr/>
        </p:nvSpPr>
        <p:spPr>
          <a:xfrm>
            <a:off x="387626" y="1659835"/>
            <a:ext cx="5644598" cy="3796748"/>
          </a:xfrm>
          <a:prstGeom prst="rect">
            <a:avLst/>
          </a:prstGeom>
        </p:spPr>
        <p:txBody>
          <a:bodyPr lIns="91440" tIns="45720" rIns="91440" bIns="45720" rtlCol="0" anchor="t">
            <a:normAutofit/>
          </a:bodyPr>
          <a:lstStyle/>
          <a:p>
            <a:pPr>
              <a:spcBef>
                <a:spcPts val="1000"/>
              </a:spcBef>
            </a:pPr>
            <a:r>
              <a:rPr lang="en-US" sz="2400">
                <a:solidFill>
                  <a:schemeClr val="tx2"/>
                </a:solidFill>
              </a:rPr>
              <a:t>The ACC</a:t>
            </a:r>
            <a:r>
              <a:rPr lang="en-US" sz="2400" kern="1200">
                <a:solidFill>
                  <a:schemeClr val="tx2"/>
                </a:solidFill>
              </a:rPr>
              <a:t> remains committed to supporting members through this transition to value-based models and initiatives. During the CMS rulemaking process for the ASM for HF, the College presented numerous concerns and opportunities. The College will </a:t>
            </a:r>
            <a:r>
              <a:rPr lang="en-US" sz="2400">
                <a:solidFill>
                  <a:schemeClr val="tx2"/>
                </a:solidFill>
              </a:rPr>
              <a:t>continue to provide</a:t>
            </a:r>
            <a:r>
              <a:rPr lang="en-US" sz="2400" kern="1200">
                <a:solidFill>
                  <a:schemeClr val="tx2"/>
                </a:solidFill>
              </a:rPr>
              <a:t> feedback to CMS.</a:t>
            </a:r>
            <a:endParaRPr lang="en-US" sz="2400" kern="1200">
              <a:solidFill>
                <a:schemeClr val="tx2"/>
              </a:solidFill>
              <a:cs typeface="Arial"/>
            </a:endParaRPr>
          </a:p>
        </p:txBody>
      </p:sp>
      <p:sp>
        <p:nvSpPr>
          <p:cNvPr id="3" name="Title 2">
            <a:extLst>
              <a:ext uri="{FF2B5EF4-FFF2-40B4-BE49-F238E27FC236}">
                <a16:creationId xmlns:a16="http://schemas.microsoft.com/office/drawing/2014/main" id="{88C5CCAB-1C1F-A190-3F3E-8EB328BAF327}"/>
              </a:ext>
            </a:extLst>
          </p:cNvPr>
          <p:cNvSpPr>
            <a:spLocks noGrp="1"/>
          </p:cNvSpPr>
          <p:nvPr>
            <p:ph type="title"/>
          </p:nvPr>
        </p:nvSpPr>
        <p:spPr>
          <a:xfrm>
            <a:off x="387626" y="365126"/>
            <a:ext cx="11479696" cy="1168554"/>
          </a:xfrm>
        </p:spPr>
        <p:txBody>
          <a:bodyPr anchor="ctr">
            <a:normAutofit/>
          </a:bodyPr>
          <a:lstStyle/>
          <a:p>
            <a:r>
              <a:rPr lang="en-US" sz="3700" b="1" kern="1200"/>
              <a:t>ASM For Heart Failure:</a:t>
            </a:r>
            <a:br>
              <a:rPr lang="en-US" sz="3700" b="1" kern="1200"/>
            </a:br>
            <a:r>
              <a:rPr lang="en-US" sz="3700" b="1" kern="1200">
                <a:solidFill>
                  <a:srgbClr val="182853"/>
                </a:solidFill>
              </a:rPr>
              <a:t>M</a:t>
            </a:r>
            <a:r>
              <a:rPr lang="en-US" sz="3700">
                <a:solidFill>
                  <a:srgbClr val="182853"/>
                </a:solidFill>
              </a:rPr>
              <a:t>odel and Policy Improvements</a:t>
            </a:r>
            <a:endParaRPr lang="en-US" sz="3700" b="1" kern="1200">
              <a:solidFill>
                <a:srgbClr val="182853"/>
              </a:solidFill>
            </a:endParaRPr>
          </a:p>
        </p:txBody>
      </p:sp>
      <p:graphicFrame>
        <p:nvGraphicFramePr>
          <p:cNvPr id="5" name="Diagram 4">
            <a:extLst>
              <a:ext uri="{FF2B5EF4-FFF2-40B4-BE49-F238E27FC236}">
                <a16:creationId xmlns:a16="http://schemas.microsoft.com/office/drawing/2014/main" id="{25D9C551-E7BE-BE7D-169C-34D8F201350B}"/>
              </a:ext>
            </a:extLst>
          </p:cNvPr>
          <p:cNvGraphicFramePr/>
          <p:nvPr>
            <p:extLst>
              <p:ext uri="{D42A27DB-BD31-4B8C-83A1-F6EECF244321}">
                <p14:modId xmlns:p14="http://schemas.microsoft.com/office/powerpoint/2010/main" val="3076507931"/>
              </p:ext>
            </p:extLst>
          </p:nvPr>
        </p:nvGraphicFramePr>
        <p:xfrm>
          <a:off x="6222724" y="1659835"/>
          <a:ext cx="5644598" cy="379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65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34259-034A-2944-4F89-77CBFF07286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8429A0-EA1A-0814-0CA1-9E85C8EF1105}"/>
              </a:ext>
            </a:extLst>
          </p:cNvPr>
          <p:cNvSpPr>
            <a:spLocks noGrp="1"/>
          </p:cNvSpPr>
          <p:nvPr>
            <p:ph idx="1"/>
          </p:nvPr>
        </p:nvSpPr>
        <p:spPr>
          <a:xfrm>
            <a:off x="387626" y="1659835"/>
            <a:ext cx="4222474" cy="3796748"/>
          </a:xfrm>
        </p:spPr>
        <p:txBody>
          <a:bodyPr/>
          <a:lstStyle/>
          <a:p>
            <a:pPr lvl="1"/>
            <a:endParaRPr lang="en-US" sz="1800" dirty="0"/>
          </a:p>
          <a:p>
            <a:r>
              <a:rPr lang="en-US" sz="2200" dirty="0"/>
              <a:t>Latest developments and educational tools on ASM for HF</a:t>
            </a:r>
          </a:p>
          <a:p>
            <a:r>
              <a:rPr lang="en-US" sz="2200" dirty="0"/>
              <a:t>Mandatory Geographic Areas</a:t>
            </a:r>
          </a:p>
          <a:p>
            <a:r>
              <a:rPr lang="en-US" sz="2200" dirty="0"/>
              <a:t>Submit your ASM questions and feedback to ACC staff</a:t>
            </a:r>
          </a:p>
          <a:p>
            <a:endParaRPr lang="en-US" sz="2200" dirty="0"/>
          </a:p>
          <a:p>
            <a:endParaRPr lang="en-US" sz="2200" dirty="0"/>
          </a:p>
          <a:p>
            <a:endParaRPr lang="en-US" dirty="0"/>
          </a:p>
          <a:p>
            <a:endParaRPr lang="en-US" dirty="0"/>
          </a:p>
        </p:txBody>
      </p:sp>
      <p:sp>
        <p:nvSpPr>
          <p:cNvPr id="3" name="Title 2">
            <a:extLst>
              <a:ext uri="{FF2B5EF4-FFF2-40B4-BE49-F238E27FC236}">
                <a16:creationId xmlns:a16="http://schemas.microsoft.com/office/drawing/2014/main" id="{A79AA691-943C-3779-DFAC-1348B6B67C80}"/>
              </a:ext>
            </a:extLst>
          </p:cNvPr>
          <p:cNvSpPr>
            <a:spLocks noGrp="1"/>
          </p:cNvSpPr>
          <p:nvPr>
            <p:ph type="title"/>
          </p:nvPr>
        </p:nvSpPr>
        <p:spPr/>
        <p:txBody>
          <a:bodyPr lIns="91440" tIns="45720" rIns="91440" bIns="45720" anchor="t"/>
          <a:lstStyle/>
          <a:p>
            <a:r>
              <a:rPr lang="en-US" dirty="0"/>
              <a:t>ASM For Heart Failure:</a:t>
            </a:r>
            <a:br>
              <a:rPr lang="en-US" dirty="0"/>
            </a:br>
            <a:r>
              <a:rPr lang="en-US" dirty="0">
                <a:solidFill>
                  <a:srgbClr val="182853"/>
                </a:solidFill>
              </a:rPr>
              <a:t>Visit </a:t>
            </a:r>
            <a:r>
              <a:rPr lang="en-US" i="1" dirty="0">
                <a:solidFill>
                  <a:srgbClr val="182853"/>
                </a:solidFill>
              </a:rPr>
              <a:t>ACC.org</a:t>
            </a:r>
            <a:r>
              <a:rPr lang="en-US" dirty="0">
                <a:solidFill>
                  <a:srgbClr val="182853"/>
                </a:solidFill>
              </a:rPr>
              <a:t> For More Information</a:t>
            </a:r>
            <a:endParaRPr lang="en-US" dirty="0"/>
          </a:p>
        </p:txBody>
      </p:sp>
      <p:pic>
        <p:nvPicPr>
          <p:cNvPr id="5" name="Picture 4">
            <a:extLst>
              <a:ext uri="{FF2B5EF4-FFF2-40B4-BE49-F238E27FC236}">
                <a16:creationId xmlns:a16="http://schemas.microsoft.com/office/drawing/2014/main" id="{C39AC89F-368E-C58E-3165-3C1F6089F550}"/>
              </a:ext>
            </a:extLst>
          </p:cNvPr>
          <p:cNvPicPr>
            <a:picLocks noChangeAspect="1"/>
          </p:cNvPicPr>
          <p:nvPr/>
        </p:nvPicPr>
        <p:blipFill>
          <a:blip r:embed="rId3"/>
          <a:stretch>
            <a:fillRect/>
          </a:stretch>
        </p:blipFill>
        <p:spPr>
          <a:xfrm rot="21333873">
            <a:off x="4761603" y="1530626"/>
            <a:ext cx="7105719" cy="3796748"/>
          </a:xfrm>
          <a:prstGeom prst="rect">
            <a:avLst/>
          </a:prstGeom>
        </p:spPr>
      </p:pic>
    </p:spTree>
    <p:extLst>
      <p:ext uri="{BB962C8B-B14F-4D97-AF65-F5344CB8AC3E}">
        <p14:creationId xmlns:p14="http://schemas.microsoft.com/office/powerpoint/2010/main" val="1009765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18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D5D6-3102-4A9A-DCDD-E0FB2429E8E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3BCB7-B45B-8FCA-9858-2C5B4392B455}"/>
              </a:ext>
            </a:extLst>
          </p:cNvPr>
          <p:cNvSpPr>
            <a:spLocks noGrp="1"/>
          </p:cNvSpPr>
          <p:nvPr>
            <p:ph idx="1"/>
          </p:nvPr>
        </p:nvSpPr>
        <p:spPr/>
        <p:txBody>
          <a:bodyPr lIns="91440" tIns="45720" rIns="91440" bIns="45720" anchor="t"/>
          <a:lstStyle/>
          <a:p>
            <a:pPr lvl="1"/>
            <a:r>
              <a:rPr lang="en-US" dirty="0">
                <a:solidFill>
                  <a:srgbClr val="182853"/>
                </a:solidFill>
                <a:latin typeface="Arial"/>
                <a:cs typeface="Arial"/>
              </a:rPr>
              <a:t>Broader strategy to expand specialty participation in value-based care</a:t>
            </a:r>
          </a:p>
          <a:p>
            <a:pPr lvl="1"/>
            <a:r>
              <a:rPr lang="en-US" dirty="0">
                <a:solidFill>
                  <a:srgbClr val="182853"/>
                </a:solidFill>
                <a:latin typeface="Arial"/>
                <a:cs typeface="Arial"/>
              </a:rPr>
              <a:t>Tests whether episode-based accountability for chronic conditions like HF can improve outcomes and reduce total cost of care</a:t>
            </a:r>
          </a:p>
          <a:p>
            <a:pPr lvl="1"/>
            <a:r>
              <a:rPr lang="en-US" dirty="0">
                <a:solidFill>
                  <a:srgbClr val="182853"/>
                </a:solidFill>
                <a:latin typeface="Arial"/>
                <a:cs typeface="Arial"/>
              </a:rPr>
              <a:t>Builds on prior specialty-focused efforts: TEAM, BPCI-Advanced models, aligns with MIPS Value Pathways</a:t>
            </a:r>
          </a:p>
          <a:p>
            <a:pPr lvl="1"/>
            <a:r>
              <a:rPr lang="en-US" dirty="0">
                <a:solidFill>
                  <a:srgbClr val="182853"/>
                </a:solidFill>
                <a:latin typeface="Arial"/>
                <a:cs typeface="Arial"/>
              </a:rPr>
              <a:t>Parallel project for Low Back Pain</a:t>
            </a:r>
          </a:p>
          <a:p>
            <a:endParaRPr lang="en-US" dirty="0"/>
          </a:p>
          <a:p>
            <a:endParaRPr lang="en-US" dirty="0"/>
          </a:p>
        </p:txBody>
      </p:sp>
      <p:sp>
        <p:nvSpPr>
          <p:cNvPr id="3" name="Title 2">
            <a:extLst>
              <a:ext uri="{FF2B5EF4-FFF2-40B4-BE49-F238E27FC236}">
                <a16:creationId xmlns:a16="http://schemas.microsoft.com/office/drawing/2014/main" id="{0DDC6EE1-76D1-79C4-9956-AED4741EE913}"/>
              </a:ext>
            </a:extLst>
          </p:cNvPr>
          <p:cNvSpPr>
            <a:spLocks noGrp="1"/>
          </p:cNvSpPr>
          <p:nvPr>
            <p:ph type="title"/>
          </p:nvPr>
        </p:nvSpPr>
        <p:spPr/>
        <p:txBody>
          <a:bodyPr/>
          <a:lstStyle/>
          <a:p>
            <a:r>
              <a:rPr lang="en-US"/>
              <a:t>ASM For Heart Failure: </a:t>
            </a:r>
            <a:br>
              <a:rPr lang="en-US"/>
            </a:br>
            <a:r>
              <a:rPr lang="en-US">
                <a:solidFill>
                  <a:srgbClr val="182853"/>
                </a:solidFill>
              </a:rPr>
              <a:t>Objectives</a:t>
            </a:r>
            <a:endParaRPr lang="en-US"/>
          </a:p>
        </p:txBody>
      </p:sp>
    </p:spTree>
    <p:extLst>
      <p:ext uri="{BB962C8B-B14F-4D97-AF65-F5344CB8AC3E}">
        <p14:creationId xmlns:p14="http://schemas.microsoft.com/office/powerpoint/2010/main" val="316610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00D0-4815-412F-D27E-2FD033655409}"/>
              </a:ext>
            </a:extLst>
          </p:cNvPr>
          <p:cNvSpPr>
            <a:spLocks noGrp="1"/>
          </p:cNvSpPr>
          <p:nvPr>
            <p:ph type="title"/>
          </p:nvPr>
        </p:nvSpPr>
        <p:spPr>
          <a:xfrm>
            <a:off x="712304" y="354721"/>
            <a:ext cx="11479696" cy="1168554"/>
          </a:xfrm>
        </p:spPr>
        <p:txBody>
          <a:bodyPr/>
          <a:lstStyle/>
          <a:p>
            <a:r>
              <a:rPr lang="en-US" sz="3600"/>
              <a:t>ASM For Heart Failure:</a:t>
            </a:r>
            <a:br>
              <a:rPr lang="en-US" sz="3600">
                <a:solidFill>
                  <a:srgbClr val="0070C0"/>
                </a:solidFill>
              </a:rPr>
            </a:br>
            <a:r>
              <a:rPr lang="en-US" sz="3600">
                <a:solidFill>
                  <a:srgbClr val="182853"/>
                </a:solidFill>
              </a:rPr>
              <a:t>Time Period and Implementation Schedule</a:t>
            </a:r>
          </a:p>
        </p:txBody>
      </p:sp>
      <p:graphicFrame>
        <p:nvGraphicFramePr>
          <p:cNvPr id="5" name="Content Placeholder 3">
            <a:extLst>
              <a:ext uri="{FF2B5EF4-FFF2-40B4-BE49-F238E27FC236}">
                <a16:creationId xmlns:a16="http://schemas.microsoft.com/office/drawing/2014/main" id="{0128758F-DBC4-8E99-4442-66959EBABF66}"/>
              </a:ext>
            </a:extLst>
          </p:cNvPr>
          <p:cNvGraphicFramePr>
            <a:graphicFrameLocks/>
          </p:cNvGraphicFramePr>
          <p:nvPr>
            <p:extLst>
              <p:ext uri="{D42A27DB-BD31-4B8C-83A1-F6EECF244321}">
                <p14:modId xmlns:p14="http://schemas.microsoft.com/office/powerpoint/2010/main" val="435127134"/>
              </p:ext>
            </p:extLst>
          </p:nvPr>
        </p:nvGraphicFramePr>
        <p:xfrm>
          <a:off x="557048" y="2617076"/>
          <a:ext cx="11025352" cy="279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FB9980E-58AC-2E61-5CE4-EE2BE8CF3DA1}"/>
              </a:ext>
            </a:extLst>
          </p:cNvPr>
          <p:cNvSpPr txBox="1"/>
          <p:nvPr/>
        </p:nvSpPr>
        <p:spPr>
          <a:xfrm>
            <a:off x="557048" y="1523275"/>
            <a:ext cx="11225049" cy="923330"/>
          </a:xfrm>
          <a:prstGeom prst="rect">
            <a:avLst/>
          </a:prstGeom>
          <a:noFill/>
        </p:spPr>
        <p:txBody>
          <a:bodyPr wrap="square" lIns="91440" tIns="45720" rIns="91440" bIns="45720" rtlCol="0" anchor="t">
            <a:spAutoFit/>
          </a:bodyPr>
          <a:lstStyle/>
          <a:p>
            <a:r>
              <a:rPr lang="en-US">
                <a:solidFill>
                  <a:srgbClr val="002060"/>
                </a:solidFill>
              </a:rPr>
              <a:t>Five-year mandatory model in selected geographic areas scheduled for </a:t>
            </a:r>
            <a:r>
              <a:rPr lang="en-US" b="1">
                <a:solidFill>
                  <a:srgbClr val="002060"/>
                </a:solidFill>
              </a:rPr>
              <a:t>Jan. 1, 2027, through Dec. 31, 2031, </a:t>
            </a:r>
            <a:r>
              <a:rPr lang="en-US">
                <a:solidFill>
                  <a:srgbClr val="002060"/>
                </a:solidFill>
              </a:rPr>
              <a:t>with payment period 2029-2033.</a:t>
            </a:r>
          </a:p>
          <a:p>
            <a:endParaRPr lang="en-US"/>
          </a:p>
        </p:txBody>
      </p:sp>
    </p:spTree>
    <p:extLst>
      <p:ext uri="{BB962C8B-B14F-4D97-AF65-F5344CB8AC3E}">
        <p14:creationId xmlns:p14="http://schemas.microsoft.com/office/powerpoint/2010/main" val="417372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9A3-A8D5-6470-A6CF-FEE60F764C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43AFF-B3AD-5758-BD84-0E6A926FF3F7}"/>
              </a:ext>
            </a:extLst>
          </p:cNvPr>
          <p:cNvSpPr txBox="1">
            <a:spLocks/>
          </p:cNvSpPr>
          <p:nvPr/>
        </p:nvSpPr>
        <p:spPr>
          <a:xfrm>
            <a:off x="563116" y="1957290"/>
            <a:ext cx="6131973" cy="379674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kern="1200">
                <a:solidFill>
                  <a:schemeClr val="tx2"/>
                </a:solidFill>
              </a:rPr>
              <a:t>In January 2026, 235 core-based statistical areas (CBSAs) or metropolitan divisions covering </a:t>
            </a:r>
            <a:r>
              <a:rPr lang="en-US" sz="2400">
                <a:solidFill>
                  <a:schemeClr val="tx2"/>
                </a:solidFill>
              </a:rPr>
              <a:t>47 states</a:t>
            </a:r>
            <a:r>
              <a:rPr lang="en-US" sz="2400" kern="1200">
                <a:solidFill>
                  <a:schemeClr val="tx2"/>
                </a:solidFill>
              </a:rPr>
              <a:t> were selected for mandatory participation</a:t>
            </a:r>
          </a:p>
          <a:p>
            <a:r>
              <a:rPr lang="en-US" sz="2400">
                <a:solidFill>
                  <a:schemeClr val="tx2"/>
                </a:solidFill>
                <a:cs typeface="Arial"/>
                <a:hlinkClick r:id="rId2"/>
              </a:rPr>
              <a:t>Access the list of selected geographic areas </a:t>
            </a:r>
            <a:endParaRPr lang="en-US" sz="2400" kern="1200">
              <a:solidFill>
                <a:schemeClr val="tx2"/>
              </a:solidFill>
              <a:cs typeface="Arial"/>
            </a:endParaRPr>
          </a:p>
          <a:p>
            <a:r>
              <a:rPr lang="en-US" sz="2400" kern="1200">
                <a:solidFill>
                  <a:schemeClr val="tx2"/>
                </a:solidFill>
              </a:rPr>
              <a:t>Participants List </a:t>
            </a:r>
            <a:r>
              <a:rPr lang="en-US" sz="2400" i="1" kern="1200">
                <a:solidFill>
                  <a:schemeClr val="tx2"/>
                </a:solidFill>
              </a:rPr>
              <a:t>(Coming Soon)</a:t>
            </a:r>
            <a:endParaRPr lang="en-US" sz="2400" i="1" kern="1200">
              <a:solidFill>
                <a:schemeClr val="tx2"/>
              </a:solidFill>
              <a:cs typeface="Arial"/>
            </a:endParaRPr>
          </a:p>
          <a:p>
            <a:pPr lvl="1"/>
            <a:r>
              <a:rPr lang="en-US" kern="1200">
                <a:solidFill>
                  <a:schemeClr val="tx2"/>
                </a:solidFill>
              </a:rPr>
              <a:t>Preliminary – </a:t>
            </a:r>
            <a:r>
              <a:rPr lang="en-US">
                <a:solidFill>
                  <a:schemeClr val="tx2"/>
                </a:solidFill>
              </a:rPr>
              <a:t>Early 2026</a:t>
            </a:r>
            <a:endParaRPr lang="en-US" kern="1200">
              <a:solidFill>
                <a:schemeClr val="tx2"/>
              </a:solidFill>
              <a:cs typeface="Arial"/>
            </a:endParaRPr>
          </a:p>
          <a:p>
            <a:pPr lvl="1"/>
            <a:r>
              <a:rPr lang="en-US" kern="1200">
                <a:solidFill>
                  <a:schemeClr val="tx2"/>
                </a:solidFill>
              </a:rPr>
              <a:t>Final – July 2026 </a:t>
            </a:r>
          </a:p>
        </p:txBody>
      </p:sp>
      <p:sp>
        <p:nvSpPr>
          <p:cNvPr id="2" name="Title 1">
            <a:extLst>
              <a:ext uri="{FF2B5EF4-FFF2-40B4-BE49-F238E27FC236}">
                <a16:creationId xmlns:a16="http://schemas.microsoft.com/office/drawing/2014/main" id="{37FF4DDB-CF26-FDE1-86EA-5276FF5D459E}"/>
              </a:ext>
            </a:extLst>
          </p:cNvPr>
          <p:cNvSpPr>
            <a:spLocks noGrp="1"/>
          </p:cNvSpPr>
          <p:nvPr>
            <p:ph type="title"/>
          </p:nvPr>
        </p:nvSpPr>
        <p:spPr>
          <a:xfrm>
            <a:off x="563117" y="288279"/>
            <a:ext cx="11479696" cy="1168554"/>
          </a:xfrm>
        </p:spPr>
        <p:txBody>
          <a:bodyPr anchor="ctr">
            <a:normAutofit/>
          </a:bodyPr>
          <a:lstStyle/>
          <a:p>
            <a:r>
              <a:rPr lang="en-US" sz="3700"/>
              <a:t>ASM For Heart Failure: </a:t>
            </a:r>
            <a:br>
              <a:rPr lang="en-US" sz="3700"/>
            </a:br>
            <a:r>
              <a:rPr lang="en-US" sz="3700">
                <a:solidFill>
                  <a:srgbClr val="182853"/>
                </a:solidFill>
              </a:rPr>
              <a:t>Mandatory Geographic Areas</a:t>
            </a:r>
          </a:p>
        </p:txBody>
      </p:sp>
      <p:pic>
        <p:nvPicPr>
          <p:cNvPr id="4" name="Picture 3" descr="Hand pointing to globe">
            <a:extLst>
              <a:ext uri="{FF2B5EF4-FFF2-40B4-BE49-F238E27FC236}">
                <a16:creationId xmlns:a16="http://schemas.microsoft.com/office/drawing/2014/main" id="{63B9A56A-7E3F-3ECC-8D13-F4CCAF500739}"/>
              </a:ext>
            </a:extLst>
          </p:cNvPr>
          <p:cNvPicPr>
            <a:picLocks noChangeAspect="1"/>
          </p:cNvPicPr>
          <p:nvPr/>
        </p:nvPicPr>
        <p:blipFill>
          <a:blip r:embed="rId3">
            <a:extLst>
              <a:ext uri="{28A0092B-C50C-407E-A947-70E740481C1C}">
                <a14:useLocalDpi xmlns:a14="http://schemas.microsoft.com/office/drawing/2010/main" val="0"/>
              </a:ext>
            </a:extLst>
          </a:blip>
          <a:srcRect l="4848" r="12270" b="1"/>
          <a:stretch>
            <a:fillRect/>
          </a:stretch>
        </p:blipFill>
        <p:spPr>
          <a:xfrm>
            <a:off x="6817688" y="2060027"/>
            <a:ext cx="5049634" cy="3396555"/>
          </a:xfrm>
          <a:prstGeom prst="rect">
            <a:avLst/>
          </a:prstGeom>
          <a:noFill/>
        </p:spPr>
      </p:pic>
    </p:spTree>
    <p:extLst>
      <p:ext uri="{BB962C8B-B14F-4D97-AF65-F5344CB8AC3E}">
        <p14:creationId xmlns:p14="http://schemas.microsoft.com/office/powerpoint/2010/main" val="163553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A476F-AC95-1568-59B1-76AFC0615AB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27B09-52F9-841C-4AF8-F16B9856110F}"/>
              </a:ext>
            </a:extLst>
          </p:cNvPr>
          <p:cNvSpPr>
            <a:spLocks noGrp="1"/>
          </p:cNvSpPr>
          <p:nvPr>
            <p:ph idx="1"/>
          </p:nvPr>
        </p:nvSpPr>
        <p:spPr>
          <a:xfrm>
            <a:off x="789709" y="2336800"/>
            <a:ext cx="10479930" cy="3329709"/>
          </a:xfrm>
        </p:spPr>
        <p:txBody>
          <a:bodyPr/>
          <a:lstStyle/>
          <a:p>
            <a:r>
              <a:rPr lang="en-US" sz="1700" dirty="0">
                <a:solidFill>
                  <a:srgbClr val="182853"/>
                </a:solidFill>
              </a:rPr>
              <a:t>Clinicians meeting the following eligibility criteria would be required to participate in ASM:</a:t>
            </a:r>
          </a:p>
          <a:p>
            <a:pPr lvl="1"/>
            <a:r>
              <a:rPr lang="en-US" sz="1700" dirty="0">
                <a:solidFill>
                  <a:srgbClr val="182853"/>
                </a:solidFill>
              </a:rPr>
              <a:t>A clinician who bills claims under the Medicare PFS</a:t>
            </a:r>
          </a:p>
          <a:p>
            <a:pPr lvl="1"/>
            <a:r>
              <a:rPr lang="en-US" sz="1700" b="1" dirty="0">
                <a:solidFill>
                  <a:srgbClr val="182853"/>
                </a:solidFill>
              </a:rPr>
              <a:t>Identified by TIN/NPI as a selected specialty type- Cardiovascular Disease/C</a:t>
            </a:r>
            <a:r>
              <a:rPr lang="en-US" sz="1700" b="1" i="1" dirty="0">
                <a:solidFill>
                  <a:srgbClr val="182853"/>
                </a:solidFill>
              </a:rPr>
              <a:t>ardiology</a:t>
            </a:r>
            <a:endParaRPr lang="en-US" sz="1700" b="1" dirty="0">
              <a:solidFill>
                <a:srgbClr val="182853"/>
              </a:solidFill>
            </a:endParaRPr>
          </a:p>
          <a:p>
            <a:pPr lvl="1"/>
            <a:r>
              <a:rPr lang="en-US" sz="1700" dirty="0">
                <a:solidFill>
                  <a:srgbClr val="182853"/>
                </a:solidFill>
              </a:rPr>
              <a:t>Meets the EBCM episode volume threshold of ≥20 Medicare HF patients applicable to an ASM targeted chronic condition</a:t>
            </a:r>
          </a:p>
          <a:p>
            <a:pPr lvl="1"/>
            <a:r>
              <a:rPr lang="en-US" sz="1700" dirty="0">
                <a:solidFill>
                  <a:srgbClr val="182853"/>
                </a:solidFill>
              </a:rPr>
              <a:t>Located in one of the selected mandatory geographic areas</a:t>
            </a:r>
          </a:p>
          <a:p>
            <a:pPr lvl="1"/>
            <a:r>
              <a:rPr lang="en-US" sz="1700" dirty="0">
                <a:solidFill>
                  <a:srgbClr val="182853"/>
                </a:solidFill>
              </a:rPr>
              <a:t>Physicians with other specialties including interventional cardiology, cardiac electrophysiology, advanced heart failure &amp; transplant cardiology, and adult congenital heart disease as well as APPs are excluded from ASM.</a:t>
            </a:r>
          </a:p>
          <a:p>
            <a:r>
              <a:rPr lang="en-US" sz="1200" dirty="0">
                <a:solidFill>
                  <a:srgbClr val="182853"/>
                </a:solidFill>
              </a:rPr>
              <a:t>Specialty type is determined by PECOS enrollment and the plurality of Medicare Part B claims</a:t>
            </a:r>
          </a:p>
          <a:p>
            <a:r>
              <a:rPr lang="en-US" sz="1200" dirty="0">
                <a:solidFill>
                  <a:srgbClr val="182853"/>
                </a:solidFill>
              </a:rPr>
              <a:t>Participation and reporting is at the individual level, </a:t>
            </a:r>
            <a:r>
              <a:rPr lang="en-US" sz="1200" b="1" dirty="0">
                <a:solidFill>
                  <a:srgbClr val="182853"/>
                </a:solidFill>
              </a:rPr>
              <a:t>NOT </a:t>
            </a:r>
            <a:r>
              <a:rPr lang="en-US" sz="1200" dirty="0">
                <a:solidFill>
                  <a:srgbClr val="182853"/>
                </a:solidFill>
              </a:rPr>
              <a:t>the practice/hospital/health system level</a:t>
            </a:r>
          </a:p>
          <a:p>
            <a:r>
              <a:rPr lang="en-US" sz="1200" dirty="0">
                <a:solidFill>
                  <a:srgbClr val="182853"/>
                </a:solidFill>
              </a:rPr>
              <a:t>ASM Eligibility will be assessed annually based on the previous year’s criteria </a:t>
            </a:r>
          </a:p>
          <a:p>
            <a:pPr marL="0" indent="0">
              <a:buNone/>
            </a:pPr>
            <a:endParaRPr lang="en-US" dirty="0"/>
          </a:p>
        </p:txBody>
      </p:sp>
      <p:sp>
        <p:nvSpPr>
          <p:cNvPr id="3" name="Title 2">
            <a:extLst>
              <a:ext uri="{FF2B5EF4-FFF2-40B4-BE49-F238E27FC236}">
                <a16:creationId xmlns:a16="http://schemas.microsoft.com/office/drawing/2014/main" id="{BBFB6B2C-8D75-47A8-76C6-4845995158CC}"/>
              </a:ext>
            </a:extLst>
          </p:cNvPr>
          <p:cNvSpPr>
            <a:spLocks noGrp="1"/>
          </p:cNvSpPr>
          <p:nvPr>
            <p:ph type="title"/>
          </p:nvPr>
        </p:nvSpPr>
        <p:spPr>
          <a:xfrm>
            <a:off x="642476" y="402069"/>
            <a:ext cx="11479696" cy="1168554"/>
          </a:xfrm>
        </p:spPr>
        <p:txBody>
          <a:bodyPr/>
          <a:lstStyle/>
          <a:p>
            <a:r>
              <a:rPr lang="en-US" sz="3600"/>
              <a:t>ASM For Heart Failure:</a:t>
            </a:r>
            <a:br>
              <a:rPr lang="en-US" sz="3600">
                <a:solidFill>
                  <a:srgbClr val="182853"/>
                </a:solidFill>
              </a:rPr>
            </a:br>
            <a:r>
              <a:rPr lang="en-US" sz="3600">
                <a:solidFill>
                  <a:srgbClr val="182853"/>
                </a:solidFill>
              </a:rPr>
              <a:t>Participant Criteria</a:t>
            </a:r>
          </a:p>
        </p:txBody>
      </p:sp>
      <p:sp>
        <p:nvSpPr>
          <p:cNvPr id="5" name="Content Placeholder 1">
            <a:extLst>
              <a:ext uri="{FF2B5EF4-FFF2-40B4-BE49-F238E27FC236}">
                <a16:creationId xmlns:a16="http://schemas.microsoft.com/office/drawing/2014/main" id="{928905FA-72C1-2BD8-8E84-0623031BBF9B}"/>
              </a:ext>
            </a:extLst>
          </p:cNvPr>
          <p:cNvSpPr txBox="1">
            <a:spLocks/>
          </p:cNvSpPr>
          <p:nvPr/>
        </p:nvSpPr>
        <p:spPr>
          <a:xfrm>
            <a:off x="642476" y="1677097"/>
            <a:ext cx="11050760" cy="659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PECOS-enrolled physicians with </a:t>
            </a:r>
            <a:r>
              <a:rPr lang="en-US" sz="2000" i="1" dirty="0"/>
              <a:t>cardiology</a:t>
            </a:r>
            <a:r>
              <a:rPr lang="en-US" sz="2000" dirty="0"/>
              <a:t> specialty located in a selected mandatory geographic areas.  </a:t>
            </a:r>
          </a:p>
          <a:p>
            <a:pPr marL="0" indent="0">
              <a:buFont typeface="Arial" panose="020B0604020202020204" pitchFamily="34" charset="0"/>
              <a:buNone/>
            </a:pPr>
            <a:endParaRPr lang="en-US" sz="2400"/>
          </a:p>
        </p:txBody>
      </p:sp>
      <p:pic>
        <p:nvPicPr>
          <p:cNvPr id="8" name="Graphic 7" descr="Heart with pulse with solid fill">
            <a:extLst>
              <a:ext uri="{FF2B5EF4-FFF2-40B4-BE49-F238E27FC236}">
                <a16:creationId xmlns:a16="http://schemas.microsoft.com/office/drawing/2014/main" id="{EC48422B-6C48-21BB-98BF-6564977A70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978" y="4860138"/>
            <a:ext cx="320765" cy="320765"/>
          </a:xfrm>
          <a:prstGeom prst="rect">
            <a:avLst/>
          </a:prstGeom>
        </p:spPr>
      </p:pic>
      <p:pic>
        <p:nvPicPr>
          <p:cNvPr id="4" name="Graphic 3" descr="Heart with pulse with solid fill">
            <a:extLst>
              <a:ext uri="{FF2B5EF4-FFF2-40B4-BE49-F238E27FC236}">
                <a16:creationId xmlns:a16="http://schemas.microsoft.com/office/drawing/2014/main" id="{880792B1-D73D-84EF-604D-746A72C1C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977" y="5158870"/>
            <a:ext cx="320765" cy="320765"/>
          </a:xfrm>
          <a:prstGeom prst="rect">
            <a:avLst/>
          </a:prstGeom>
        </p:spPr>
      </p:pic>
      <p:pic>
        <p:nvPicPr>
          <p:cNvPr id="6" name="Graphic 5" descr="Heart with pulse with solid fill">
            <a:extLst>
              <a:ext uri="{FF2B5EF4-FFF2-40B4-BE49-F238E27FC236}">
                <a16:creationId xmlns:a16="http://schemas.microsoft.com/office/drawing/2014/main" id="{3ECD00C0-1920-F182-FF6B-E5D37BA400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976" y="5412690"/>
            <a:ext cx="320765" cy="320765"/>
          </a:xfrm>
          <a:prstGeom prst="rect">
            <a:avLst/>
          </a:prstGeom>
        </p:spPr>
      </p:pic>
    </p:spTree>
    <p:extLst>
      <p:ext uri="{BB962C8B-B14F-4D97-AF65-F5344CB8AC3E}">
        <p14:creationId xmlns:p14="http://schemas.microsoft.com/office/powerpoint/2010/main" val="241432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44480-2DA0-3FD8-849C-846C8EA3EC72}"/>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A45A223-18B4-4773-A7BF-F734375F765A}"/>
              </a:ext>
            </a:extLst>
          </p:cNvPr>
          <p:cNvSpPr txBox="1">
            <a:spLocks/>
          </p:cNvSpPr>
          <p:nvPr/>
        </p:nvSpPr>
        <p:spPr>
          <a:xfrm>
            <a:off x="451402" y="2336799"/>
            <a:ext cx="5644598" cy="311978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800"/>
              </a:spcBef>
            </a:pPr>
            <a:r>
              <a:rPr lang="en-US" b="1" kern="1200">
                <a:solidFill>
                  <a:srgbClr val="182853"/>
                </a:solidFill>
              </a:rPr>
              <a:t>Quality</a:t>
            </a:r>
            <a:r>
              <a:rPr lang="en-US" kern="1200">
                <a:solidFill>
                  <a:srgbClr val="182853"/>
                </a:solidFill>
              </a:rPr>
              <a:t> (50%)</a:t>
            </a:r>
          </a:p>
          <a:p>
            <a:pPr lvl="1">
              <a:spcBef>
                <a:spcPts val="800"/>
              </a:spcBef>
            </a:pPr>
            <a:r>
              <a:rPr lang="en-US" b="1" kern="1200">
                <a:solidFill>
                  <a:srgbClr val="182853"/>
                </a:solidFill>
              </a:rPr>
              <a:t>Cost</a:t>
            </a:r>
            <a:r>
              <a:rPr lang="en-US" kern="1200">
                <a:solidFill>
                  <a:srgbClr val="182853"/>
                </a:solidFill>
              </a:rPr>
              <a:t> (50%)</a:t>
            </a:r>
            <a:endParaRPr lang="en-US" kern="1200">
              <a:solidFill>
                <a:srgbClr val="182853"/>
              </a:solidFill>
              <a:cs typeface="Arial"/>
            </a:endParaRPr>
          </a:p>
          <a:p>
            <a:pPr lvl="1">
              <a:spcBef>
                <a:spcPts val="800"/>
              </a:spcBef>
            </a:pPr>
            <a:r>
              <a:rPr lang="en-US" b="1" kern="1200">
                <a:solidFill>
                  <a:srgbClr val="182853"/>
                </a:solidFill>
              </a:rPr>
              <a:t>Improvement </a:t>
            </a:r>
            <a:r>
              <a:rPr lang="en-US" b="1">
                <a:solidFill>
                  <a:srgbClr val="182853"/>
                </a:solidFill>
              </a:rPr>
              <a:t>A</a:t>
            </a:r>
            <a:r>
              <a:rPr lang="en-US" b="1" kern="1200">
                <a:solidFill>
                  <a:srgbClr val="182853"/>
                </a:solidFill>
              </a:rPr>
              <a:t>ctivities </a:t>
            </a:r>
            <a:br>
              <a:rPr lang="en-US" b="1" kern="1200"/>
            </a:br>
            <a:r>
              <a:rPr lang="en-US">
                <a:solidFill>
                  <a:srgbClr val="182853"/>
                </a:solidFill>
              </a:rPr>
              <a:t>(</a:t>
            </a:r>
            <a:r>
              <a:rPr lang="en-US">
                <a:solidFill>
                  <a:srgbClr val="182853"/>
                </a:solidFill>
                <a:ea typeface="+mn-lt"/>
                <a:cs typeface="+mn-lt"/>
              </a:rPr>
              <a:t>–</a:t>
            </a:r>
            <a:r>
              <a:rPr lang="en-US" kern="1200">
                <a:solidFill>
                  <a:srgbClr val="182853"/>
                </a:solidFill>
              </a:rPr>
              <a:t>20 points max) </a:t>
            </a:r>
            <a:endParaRPr lang="en-US" kern="1200">
              <a:solidFill>
                <a:srgbClr val="182853"/>
              </a:solidFill>
              <a:cs typeface="Arial"/>
            </a:endParaRPr>
          </a:p>
          <a:p>
            <a:pPr lvl="1">
              <a:spcBef>
                <a:spcPts val="800"/>
              </a:spcBef>
            </a:pPr>
            <a:r>
              <a:rPr lang="en-US" b="1" kern="1200">
                <a:solidFill>
                  <a:srgbClr val="182853"/>
                </a:solidFill>
              </a:rPr>
              <a:t>Promoting </a:t>
            </a:r>
            <a:r>
              <a:rPr lang="en-US" b="1">
                <a:solidFill>
                  <a:srgbClr val="182853"/>
                </a:solidFill>
              </a:rPr>
              <a:t>I</a:t>
            </a:r>
            <a:r>
              <a:rPr lang="en-US" b="1" kern="1200">
                <a:solidFill>
                  <a:srgbClr val="182853"/>
                </a:solidFill>
              </a:rPr>
              <a:t>nteroperability </a:t>
            </a:r>
            <a:r>
              <a:rPr lang="en-US" b="1">
                <a:solidFill>
                  <a:srgbClr val="182853"/>
                </a:solidFill>
              </a:rPr>
              <a:t>C</a:t>
            </a:r>
            <a:r>
              <a:rPr lang="en-US" b="1" kern="1200">
                <a:solidFill>
                  <a:srgbClr val="182853"/>
                </a:solidFill>
              </a:rPr>
              <a:t>onditions </a:t>
            </a:r>
            <a:br>
              <a:rPr lang="en-US" b="1"/>
            </a:br>
            <a:r>
              <a:rPr lang="en-US">
                <a:solidFill>
                  <a:srgbClr val="182853"/>
                </a:solidFill>
              </a:rPr>
              <a:t>(</a:t>
            </a:r>
            <a:r>
              <a:rPr lang="en-US">
                <a:solidFill>
                  <a:srgbClr val="182853"/>
                </a:solidFill>
                <a:ea typeface="+mn-lt"/>
                <a:cs typeface="+mn-lt"/>
              </a:rPr>
              <a:t>–</a:t>
            </a:r>
            <a:r>
              <a:rPr lang="en-US" kern="1200">
                <a:solidFill>
                  <a:srgbClr val="182853"/>
                </a:solidFill>
              </a:rPr>
              <a:t>10 points max) </a:t>
            </a:r>
            <a:endParaRPr lang="en-US" kern="1200">
              <a:solidFill>
                <a:srgbClr val="182853"/>
              </a:solidFill>
              <a:cs typeface="Arial"/>
            </a:endParaRPr>
          </a:p>
        </p:txBody>
      </p:sp>
      <p:sp>
        <p:nvSpPr>
          <p:cNvPr id="3" name="Title 2">
            <a:extLst>
              <a:ext uri="{FF2B5EF4-FFF2-40B4-BE49-F238E27FC236}">
                <a16:creationId xmlns:a16="http://schemas.microsoft.com/office/drawing/2014/main" id="{F45D5EEE-79DD-0928-5384-A80C15EF6884}"/>
              </a:ext>
            </a:extLst>
          </p:cNvPr>
          <p:cNvSpPr>
            <a:spLocks noGrp="1"/>
          </p:cNvSpPr>
          <p:nvPr>
            <p:ph type="title"/>
          </p:nvPr>
        </p:nvSpPr>
        <p:spPr>
          <a:xfrm>
            <a:off x="387626" y="337417"/>
            <a:ext cx="11479696" cy="1168554"/>
          </a:xfrm>
        </p:spPr>
        <p:txBody>
          <a:bodyPr anchor="ctr">
            <a:normAutofit/>
          </a:bodyPr>
          <a:lstStyle/>
          <a:p>
            <a:r>
              <a:rPr lang="en-US" sz="3600"/>
              <a:t>ASM For Heart Failure:</a:t>
            </a:r>
            <a:br>
              <a:rPr lang="en-US" sz="3600"/>
            </a:br>
            <a:r>
              <a:rPr lang="en-US" sz="3600">
                <a:solidFill>
                  <a:srgbClr val="002060"/>
                </a:solidFill>
              </a:rPr>
              <a:t>Performance Assessment</a:t>
            </a:r>
          </a:p>
        </p:txBody>
      </p:sp>
      <p:pic>
        <p:nvPicPr>
          <p:cNvPr id="6" name="Picture 5" descr="Analyzing medical x-ray results">
            <a:extLst>
              <a:ext uri="{FF2B5EF4-FFF2-40B4-BE49-F238E27FC236}">
                <a16:creationId xmlns:a16="http://schemas.microsoft.com/office/drawing/2014/main" id="{7A5B8E29-2CA6-C032-7A79-66898A4EC239}"/>
              </a:ext>
            </a:extLst>
          </p:cNvPr>
          <p:cNvPicPr>
            <a:picLocks noChangeAspect="1"/>
          </p:cNvPicPr>
          <p:nvPr/>
        </p:nvPicPr>
        <p:blipFill>
          <a:blip r:embed="rId2">
            <a:extLst>
              <a:ext uri="{28A0092B-C50C-407E-A947-70E740481C1C}">
                <a14:useLocalDpi xmlns:a14="http://schemas.microsoft.com/office/drawing/2010/main" val="0"/>
              </a:ext>
            </a:extLst>
          </a:blip>
          <a:srcRect l="763"/>
          <a:stretch>
            <a:fillRect/>
          </a:stretch>
        </p:blipFill>
        <p:spPr>
          <a:xfrm>
            <a:off x="6096000" y="2264764"/>
            <a:ext cx="4734223" cy="3192915"/>
          </a:xfrm>
          <a:prstGeom prst="rect">
            <a:avLst/>
          </a:prstGeom>
          <a:noFill/>
        </p:spPr>
      </p:pic>
      <p:sp>
        <p:nvSpPr>
          <p:cNvPr id="2" name="TextBox 1">
            <a:extLst>
              <a:ext uri="{FF2B5EF4-FFF2-40B4-BE49-F238E27FC236}">
                <a16:creationId xmlns:a16="http://schemas.microsoft.com/office/drawing/2014/main" id="{81898303-3D17-23D1-9A98-6DD82428ACE6}"/>
              </a:ext>
            </a:extLst>
          </p:cNvPr>
          <p:cNvSpPr txBox="1"/>
          <p:nvPr/>
        </p:nvSpPr>
        <p:spPr>
          <a:xfrm>
            <a:off x="387626" y="1431636"/>
            <a:ext cx="11416748"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82853"/>
                </a:solidFill>
                <a:effectLst/>
                <a:uLnTx/>
                <a:uFillTx/>
                <a:latin typeface="Arial" panose="020B0604020202020204"/>
                <a:ea typeface="+mn-ea"/>
                <a:cs typeface="+mn-cs"/>
              </a:rPr>
              <a:t>Like MIPS Value Pathways, four ASM performance categories will be utilized for data collection, comparison and evaluation:</a:t>
            </a:r>
            <a:endParaRPr lang="en-US" sz="2400" b="0" i="0" u="none" strike="noStrike" kern="1200" cap="none" spc="0" normalizeH="0" baseline="0" noProof="0">
              <a:ln>
                <a:noFill/>
              </a:ln>
              <a:solidFill>
                <a:srgbClr val="182853"/>
              </a:solidFill>
              <a:effectLst/>
              <a:uLnTx/>
              <a:uFillTx/>
              <a:latin typeface="Arial" panose="020B0604020202020204"/>
              <a:cs typeface="Arial"/>
            </a:endParaRPr>
          </a:p>
        </p:txBody>
      </p:sp>
    </p:spTree>
    <p:extLst>
      <p:ext uri="{BB962C8B-B14F-4D97-AF65-F5344CB8AC3E}">
        <p14:creationId xmlns:p14="http://schemas.microsoft.com/office/powerpoint/2010/main" val="390171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71FA-3EA8-E80F-5667-91038E01D4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4E7E0B-4835-1C91-B7F7-173D21936C0B}"/>
              </a:ext>
            </a:extLst>
          </p:cNvPr>
          <p:cNvSpPr>
            <a:spLocks noGrp="1"/>
          </p:cNvSpPr>
          <p:nvPr>
            <p:ph type="title"/>
          </p:nvPr>
        </p:nvSpPr>
        <p:spPr>
          <a:xfrm>
            <a:off x="433808" y="78798"/>
            <a:ext cx="11479696" cy="1168554"/>
          </a:xfrm>
        </p:spPr>
        <p:txBody>
          <a:bodyPr anchor="ctr">
            <a:normAutofit/>
          </a:bodyPr>
          <a:lstStyle/>
          <a:p>
            <a:r>
              <a:rPr lang="en-US" sz="3600"/>
              <a:t>ASM for Heart Failure:</a:t>
            </a:r>
            <a:br>
              <a:rPr lang="en-US" sz="3600"/>
            </a:br>
            <a:r>
              <a:rPr lang="en-US" sz="3600">
                <a:solidFill>
                  <a:srgbClr val="002060"/>
                </a:solidFill>
              </a:rPr>
              <a:t>Quality Measures</a:t>
            </a:r>
          </a:p>
        </p:txBody>
      </p:sp>
      <p:sp>
        <p:nvSpPr>
          <p:cNvPr id="2" name="Content Placeholder 1">
            <a:extLst>
              <a:ext uri="{FF2B5EF4-FFF2-40B4-BE49-F238E27FC236}">
                <a16:creationId xmlns:a16="http://schemas.microsoft.com/office/drawing/2014/main" id="{15EAB17A-E69B-17B8-150E-CA9A6277CD10}"/>
              </a:ext>
            </a:extLst>
          </p:cNvPr>
          <p:cNvSpPr>
            <a:spLocks noGrp="1"/>
          </p:cNvSpPr>
          <p:nvPr>
            <p:ph idx="1"/>
          </p:nvPr>
        </p:nvSpPr>
        <p:spPr>
          <a:xfrm>
            <a:off x="1554273" y="1853738"/>
            <a:ext cx="9238766" cy="2897018"/>
          </a:xfrm>
          <a:ln w="25400">
            <a:solidFill>
              <a:srgbClr val="921E28">
                <a:alpha val="50000"/>
              </a:srgbClr>
            </a:solidFill>
          </a:ln>
        </p:spPr>
        <p:txBody>
          <a:bodyPr/>
          <a:lstStyle/>
          <a:p>
            <a:pPr lvl="0"/>
            <a:endParaRPr lang="en-US" sz="1400" b="1"/>
          </a:p>
          <a:p>
            <a:pPr lvl="0"/>
            <a:r>
              <a:rPr lang="en-US" sz="1800" b="1"/>
              <a:t>MIPS #492: </a:t>
            </a:r>
            <a:r>
              <a:rPr lang="en-US" sz="1600" b="1"/>
              <a:t>Risk-Standardized Acute Unplanned CV-Related Admission Rates For Patients With HF (Claims data)</a:t>
            </a:r>
          </a:p>
          <a:p>
            <a:pPr lvl="0"/>
            <a:r>
              <a:rPr lang="en-US" sz="1800" b="1"/>
              <a:t>MIPS #008: </a:t>
            </a:r>
            <a:r>
              <a:rPr lang="en-US" sz="1600" b="1"/>
              <a:t>HF: Beta-Blocker Therapy For Left Ventricular Systolic Dysfunction (LVSD)</a:t>
            </a:r>
          </a:p>
          <a:p>
            <a:pPr lvl="0"/>
            <a:r>
              <a:rPr lang="en-US" sz="1800" b="1"/>
              <a:t>MIPS #005: </a:t>
            </a:r>
            <a:r>
              <a:rPr lang="en-US" sz="1600" b="1"/>
              <a:t>HF: ACE Inhibitor or ARB or ARNI Therapy For LVSD</a:t>
            </a:r>
          </a:p>
          <a:p>
            <a:pPr lvl="0"/>
            <a:r>
              <a:rPr lang="en-US" sz="1800" b="1"/>
              <a:t>MIPS #236: </a:t>
            </a:r>
            <a:r>
              <a:rPr lang="en-US" sz="1600" b="1"/>
              <a:t>Controlling High Blood Pressure</a:t>
            </a:r>
          </a:p>
          <a:p>
            <a:pPr lvl="0"/>
            <a:r>
              <a:rPr lang="en-US" sz="1800" b="1"/>
              <a:t>MIPS #377: </a:t>
            </a:r>
            <a:r>
              <a:rPr lang="en-US" sz="1600" b="1"/>
              <a:t>Functional Status Assessments For HF</a:t>
            </a:r>
          </a:p>
          <a:p>
            <a:pPr lvl="3"/>
            <a:r>
              <a:rPr lang="en-US" sz="1200"/>
              <a:t>Minnesota Living with HF Questionnaire</a:t>
            </a:r>
          </a:p>
          <a:p>
            <a:pPr lvl="3"/>
            <a:r>
              <a:rPr lang="en-US" sz="1200"/>
              <a:t>Kansas City Cardiomyopathy Questionnaire</a:t>
            </a:r>
          </a:p>
        </p:txBody>
      </p:sp>
      <p:sp>
        <p:nvSpPr>
          <p:cNvPr id="4" name="Content Placeholder 1">
            <a:extLst>
              <a:ext uri="{FF2B5EF4-FFF2-40B4-BE49-F238E27FC236}">
                <a16:creationId xmlns:a16="http://schemas.microsoft.com/office/drawing/2014/main" id="{CA8CF2AB-6A21-A7F5-7A01-11AE86D2ABDE}"/>
              </a:ext>
            </a:extLst>
          </p:cNvPr>
          <p:cNvSpPr txBox="1">
            <a:spLocks/>
          </p:cNvSpPr>
          <p:nvPr/>
        </p:nvSpPr>
        <p:spPr>
          <a:xfrm>
            <a:off x="353414" y="1411855"/>
            <a:ext cx="11479696" cy="87525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ASM Participants are required to collect and submit data on the following </a:t>
            </a:r>
            <a:r>
              <a:rPr lang="en-US" sz="1800">
                <a:hlinkClick r:id="rId2"/>
              </a:rPr>
              <a:t>measures</a:t>
            </a:r>
            <a:r>
              <a:rPr lang="en-US" sz="1800"/>
              <a:t>.</a:t>
            </a:r>
            <a:endParaRPr lang="en-US" sz="1800">
              <a:cs typeface="Arial"/>
            </a:endParaRPr>
          </a:p>
        </p:txBody>
      </p:sp>
      <p:pic>
        <p:nvPicPr>
          <p:cNvPr id="6" name="Graphic 5" descr="Heart with pulse with solid fill">
            <a:extLst>
              <a:ext uri="{FF2B5EF4-FFF2-40B4-BE49-F238E27FC236}">
                <a16:creationId xmlns:a16="http://schemas.microsoft.com/office/drawing/2014/main" id="{F6BAA14F-63FF-1718-10FD-D421884BE2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335" y="4817416"/>
            <a:ext cx="430659" cy="430659"/>
          </a:xfrm>
          <a:prstGeom prst="rect">
            <a:avLst/>
          </a:prstGeom>
        </p:spPr>
      </p:pic>
      <p:sp>
        <p:nvSpPr>
          <p:cNvPr id="7" name="TextBox 6">
            <a:extLst>
              <a:ext uri="{FF2B5EF4-FFF2-40B4-BE49-F238E27FC236}">
                <a16:creationId xmlns:a16="http://schemas.microsoft.com/office/drawing/2014/main" id="{8B9FE857-5301-7BA3-0B34-F04096D993BA}"/>
              </a:ext>
            </a:extLst>
          </p:cNvPr>
          <p:cNvSpPr txBox="1"/>
          <p:nvPr/>
        </p:nvSpPr>
        <p:spPr>
          <a:xfrm>
            <a:off x="950442" y="4811301"/>
            <a:ext cx="9726144" cy="707886"/>
          </a:xfrm>
          <a:prstGeom prst="rect">
            <a:avLst/>
          </a:prstGeom>
          <a:noFill/>
        </p:spPr>
        <p:txBody>
          <a:bodyPr wrap="square" lIns="91440" tIns="45720" rIns="91440" bIns="45720" rtlCol="0" anchor="t">
            <a:spAutoFit/>
          </a:bodyPr>
          <a:lstStyle/>
          <a:p>
            <a:pPr>
              <a:lnSpc>
                <a:spcPct val="150000"/>
              </a:lnSpc>
            </a:pPr>
            <a:r>
              <a:rPr lang="en-US" sz="1600" dirty="0">
                <a:solidFill>
                  <a:srgbClr val="182853"/>
                </a:solidFill>
              </a:rPr>
              <a:t>ASM exempts participants from MIPS and MVP reporting</a:t>
            </a:r>
            <a:endParaRPr lang="en-US" sz="1600" dirty="0">
              <a:solidFill>
                <a:srgbClr val="182853"/>
              </a:solidFill>
              <a:cs typeface="Arial"/>
            </a:endParaRPr>
          </a:p>
          <a:p>
            <a:r>
              <a:rPr lang="en-US" sz="1600" dirty="0">
                <a:solidFill>
                  <a:srgbClr val="182853"/>
                </a:solidFill>
              </a:rPr>
              <a:t>Data collection begins on Jan. 1, 2027</a:t>
            </a:r>
            <a:endParaRPr lang="en-US" sz="1600" dirty="0">
              <a:solidFill>
                <a:srgbClr val="182853"/>
              </a:solidFill>
              <a:cs typeface="Arial"/>
            </a:endParaRPr>
          </a:p>
        </p:txBody>
      </p:sp>
      <p:pic>
        <p:nvPicPr>
          <p:cNvPr id="10" name="Graphic 9" descr="Heart with pulse with solid fill">
            <a:extLst>
              <a:ext uri="{FF2B5EF4-FFF2-40B4-BE49-F238E27FC236}">
                <a16:creationId xmlns:a16="http://schemas.microsoft.com/office/drawing/2014/main" id="{DFEF919C-F65B-DED0-B754-E8DAA9734E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483" y="5149073"/>
            <a:ext cx="430659" cy="430659"/>
          </a:xfrm>
          <a:prstGeom prst="rect">
            <a:avLst/>
          </a:prstGeom>
        </p:spPr>
      </p:pic>
    </p:spTree>
    <p:extLst>
      <p:ext uri="{BB962C8B-B14F-4D97-AF65-F5344CB8AC3E}">
        <p14:creationId xmlns:p14="http://schemas.microsoft.com/office/powerpoint/2010/main" val="387770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47C7-7DD2-395A-1CD2-BE3DB8AC44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AE7CDA-4B31-0F23-7349-027AE52FBFD2}"/>
              </a:ext>
            </a:extLst>
          </p:cNvPr>
          <p:cNvSpPr>
            <a:spLocks noGrp="1"/>
          </p:cNvSpPr>
          <p:nvPr>
            <p:ph type="title"/>
          </p:nvPr>
        </p:nvSpPr>
        <p:spPr>
          <a:xfrm>
            <a:off x="387626" y="365126"/>
            <a:ext cx="11479696" cy="1168554"/>
          </a:xfrm>
        </p:spPr>
        <p:txBody>
          <a:bodyPr>
            <a:normAutofit fontScale="90000"/>
          </a:bodyPr>
          <a:lstStyle/>
          <a:p>
            <a:r>
              <a:rPr lang="en-US">
                <a:solidFill>
                  <a:srgbClr val="182853"/>
                </a:solidFill>
              </a:rPr>
              <a:t>Current MIPS Participation*</a:t>
            </a:r>
            <a:br>
              <a:rPr lang="en-US" sz="3700" b="1" kern="1200">
                <a:latin typeface="+mj-lt"/>
                <a:ea typeface="+mj-ea"/>
                <a:cs typeface="+mj-cs"/>
              </a:rPr>
            </a:br>
            <a:r>
              <a:rPr lang="en-US" sz="3700" b="1" kern="1200">
                <a:latin typeface="+mj-lt"/>
                <a:ea typeface="+mj-ea"/>
                <a:cs typeface="+mj-cs"/>
              </a:rPr>
              <a:t>Top 10 Reported Measures (CV Specialties) in 2023</a:t>
            </a:r>
          </a:p>
        </p:txBody>
      </p:sp>
      <p:sp>
        <p:nvSpPr>
          <p:cNvPr id="6" name="TextBox 5">
            <a:extLst>
              <a:ext uri="{FF2B5EF4-FFF2-40B4-BE49-F238E27FC236}">
                <a16:creationId xmlns:a16="http://schemas.microsoft.com/office/drawing/2014/main" id="{B62E7311-0771-9CE0-AAAE-8B660093BB25}"/>
              </a:ext>
            </a:extLst>
          </p:cNvPr>
          <p:cNvSpPr txBox="1"/>
          <p:nvPr/>
        </p:nvSpPr>
        <p:spPr>
          <a:xfrm>
            <a:off x="180335" y="1306766"/>
            <a:ext cx="4391665" cy="3965575"/>
          </a:xfrm>
          <a:prstGeom prst="rect">
            <a:avLst/>
          </a:prstGeom>
        </p:spPr>
        <p:txBody>
          <a:bodyPr lIns="91440" tIns="45720" rIns="91440" bIns="45720" rtlCol="0" anchor="t">
            <a:normAutofit/>
          </a:bodyPr>
          <a:lstStyle/>
          <a:p>
            <a:pPr marL="228600" indent="-228600">
              <a:lnSpc>
                <a:spcPct val="90000"/>
              </a:lnSpc>
              <a:spcBef>
                <a:spcPts val="1000"/>
              </a:spcBef>
              <a:defRPr/>
            </a:pPr>
            <a:r>
              <a:rPr lang="en-US" sz="2400" kern="1200">
                <a:solidFill>
                  <a:srgbClr val="182853"/>
                </a:solidFill>
                <a:latin typeface="+mn-lt"/>
                <a:ea typeface="+mn-ea"/>
                <a:cs typeface="+mn-cs"/>
              </a:rPr>
              <a:t>	</a:t>
            </a:r>
            <a:br>
              <a:rPr lang="en-US" sz="2400" kern="1200"/>
            </a:br>
            <a:r>
              <a:rPr lang="en-US" sz="2400" kern="1200">
                <a:solidFill>
                  <a:srgbClr val="182853"/>
                </a:solidFill>
                <a:latin typeface="+mn-lt"/>
                <a:ea typeface="+mn-ea"/>
                <a:cs typeface="+mn-cs"/>
              </a:rPr>
              <a:t>Most cardiologists are scored on</a:t>
            </a:r>
            <a:r>
              <a:rPr lang="en-US" sz="2400">
                <a:solidFill>
                  <a:srgbClr val="182853"/>
                </a:solidFill>
              </a:rPr>
              <a:t> </a:t>
            </a:r>
            <a:r>
              <a:rPr lang="en-US" sz="2400" kern="1200">
                <a:solidFill>
                  <a:srgbClr val="182853"/>
                </a:solidFill>
                <a:latin typeface="+mn-lt"/>
                <a:ea typeface="+mn-ea"/>
                <a:cs typeface="+mn-cs"/>
              </a:rPr>
              <a:t>non-CV measures, showing a gap between MIPS and specialty care.</a:t>
            </a:r>
            <a:endParaRPr lang="en-US" sz="2400" kern="1200">
              <a:solidFill>
                <a:srgbClr val="182853"/>
              </a:solidFill>
              <a:latin typeface="+mn-lt"/>
              <a:cs typeface="Arial"/>
            </a:endParaRPr>
          </a:p>
          <a:p>
            <a:pPr marL="228600" indent="-228600">
              <a:lnSpc>
                <a:spcPct val="90000"/>
              </a:lnSpc>
              <a:spcBef>
                <a:spcPts val="1000"/>
              </a:spcBef>
              <a:defRPr/>
            </a:pPr>
            <a:br>
              <a:rPr lang="en-US" sz="2400" kern="1200">
                <a:solidFill>
                  <a:srgbClr val="182853"/>
                </a:solidFill>
              </a:rPr>
            </a:br>
            <a:r>
              <a:rPr lang="en-US" sz="2400" kern="1200">
                <a:solidFill>
                  <a:srgbClr val="182853"/>
                </a:solidFill>
                <a:latin typeface="+mn-lt"/>
                <a:ea typeface="+mn-ea"/>
                <a:cs typeface="+mn-cs"/>
              </a:rPr>
              <a:t>Measures #236 and #492 are used in the ASM for HF.</a:t>
            </a:r>
            <a:endParaRPr lang="en-US" sz="2400" kern="1200">
              <a:solidFill>
                <a:srgbClr val="182853"/>
              </a:solidFill>
              <a:latin typeface="+mn-lt"/>
              <a:cs typeface="Arial"/>
            </a:endParaRPr>
          </a:p>
        </p:txBody>
      </p:sp>
      <p:graphicFrame>
        <p:nvGraphicFramePr>
          <p:cNvPr id="5" name="Table 4">
            <a:extLst>
              <a:ext uri="{FF2B5EF4-FFF2-40B4-BE49-F238E27FC236}">
                <a16:creationId xmlns:a16="http://schemas.microsoft.com/office/drawing/2014/main" id="{82EF3472-853C-5D60-37AD-9A3FB7152198}"/>
              </a:ext>
            </a:extLst>
          </p:cNvPr>
          <p:cNvGraphicFramePr>
            <a:graphicFrameLocks noGrp="1"/>
          </p:cNvGraphicFramePr>
          <p:nvPr>
            <p:extLst>
              <p:ext uri="{D42A27DB-BD31-4B8C-83A1-F6EECF244321}">
                <p14:modId xmlns:p14="http://schemas.microsoft.com/office/powerpoint/2010/main" val="3731081085"/>
              </p:ext>
            </p:extLst>
          </p:nvPr>
        </p:nvGraphicFramePr>
        <p:xfrm>
          <a:off x="5290645" y="1427584"/>
          <a:ext cx="6513729" cy="4120363"/>
        </p:xfrm>
        <a:graphic>
          <a:graphicData uri="http://schemas.openxmlformats.org/drawingml/2006/table">
            <a:tbl>
              <a:tblPr firstRow="1" bandRow="1"/>
              <a:tblGrid>
                <a:gridCol w="1480973">
                  <a:extLst>
                    <a:ext uri="{9D8B030D-6E8A-4147-A177-3AD203B41FA5}">
                      <a16:colId xmlns:a16="http://schemas.microsoft.com/office/drawing/2014/main" val="1163288843"/>
                    </a:ext>
                  </a:extLst>
                </a:gridCol>
                <a:gridCol w="5032756">
                  <a:extLst>
                    <a:ext uri="{9D8B030D-6E8A-4147-A177-3AD203B41FA5}">
                      <a16:colId xmlns:a16="http://schemas.microsoft.com/office/drawing/2014/main" val="2677129936"/>
                    </a:ext>
                  </a:extLst>
                </a:gridCol>
              </a:tblGrid>
              <a:tr h="13990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b="1" u="none" strike="noStrike">
                          <a:solidFill>
                            <a:srgbClr val="DEE5F1"/>
                          </a:solidFill>
                          <a:effectLst/>
                          <a:latin typeface="Avenir Book" panose="02000503020000020003"/>
                        </a:rPr>
                        <a:t>Quality Measure ID</a:t>
                      </a:r>
                      <a:endParaRPr lang="en-US" sz="1200" b="1" i="0" u="none" strike="noStrike">
                        <a:solidFill>
                          <a:srgbClr val="DEE5F1"/>
                        </a:solidFill>
                        <a:effectLst/>
                        <a:latin typeface="Avenir Book" panose="02000503020000020003"/>
                      </a:endParaRPr>
                    </a:p>
                  </a:txBody>
                  <a:tcPr marL="5712" marR="5712" marT="5712" marB="0" anchor="ctr">
                    <a:lnL w="12700" cmpd="sng">
                      <a:solidFill>
                        <a:srgbClr val="00386B"/>
                      </a:solidFill>
                    </a:lnL>
                    <a:lnR w="12700" cmpd="sng">
                      <a:solidFill>
                        <a:srgbClr val="00386B"/>
                      </a:solidFill>
                    </a:lnR>
                    <a:lnT w="12700" cmpd="sng">
                      <a:solidFill>
                        <a:srgbClr val="00386B"/>
                      </a:solidFill>
                    </a:lnT>
                    <a:lnB w="12700" cmpd="sng">
                      <a:solidFill>
                        <a:srgbClr val="00386B"/>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b="1" u="none" strike="noStrike">
                          <a:solidFill>
                            <a:srgbClr val="DEE5F1"/>
                          </a:solidFill>
                          <a:effectLst/>
                          <a:latin typeface="Avenir Book" panose="02000503020000020003"/>
                        </a:rPr>
                        <a:t>Measure Name</a:t>
                      </a:r>
                      <a:endParaRPr lang="en-US" sz="1200" b="1" i="0" u="none" strike="noStrike">
                        <a:solidFill>
                          <a:srgbClr val="DEE5F1"/>
                        </a:solidFill>
                        <a:effectLst/>
                        <a:latin typeface="Avenir Book" panose="02000503020000020003"/>
                      </a:endParaRPr>
                    </a:p>
                  </a:txBody>
                  <a:tcPr marL="5712" marR="5712" marT="5712" marB="0" anchor="ctr">
                    <a:lnL w="12700" cmpd="sng">
                      <a:solidFill>
                        <a:srgbClr val="00386B"/>
                      </a:solidFill>
                    </a:lnL>
                    <a:lnR w="12700" cmpd="sng">
                      <a:solidFill>
                        <a:srgbClr val="00386B"/>
                      </a:solidFill>
                    </a:lnR>
                    <a:lnT w="12700" cmpd="sng">
                      <a:solidFill>
                        <a:srgbClr val="00386B"/>
                      </a:solidFill>
                    </a:lnT>
                    <a:lnB w="12700" cmpd="sng">
                      <a:solidFill>
                        <a:srgbClr val="00386B"/>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40426313"/>
                  </a:ext>
                </a:extLst>
              </a:tr>
              <a:tr h="48148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484</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12700" cmpd="sng">
                      <a:solidFill>
                        <a:srgbClr val="00386B"/>
                      </a:solidFill>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b"/>
                      <a:r>
                        <a:rPr lang="en-US" sz="1200" u="none" strike="noStrike">
                          <a:effectLst/>
                          <a:latin typeface="Avenir Book" panose="02000503020000020003"/>
                        </a:rPr>
                        <a:t>Clinician and Clinician Group Risk-standardized Hospital Admission Rates for Patients with Multiple Chronic Conditions</a:t>
                      </a:r>
                      <a:endParaRPr lang="en-US" sz="1200" b="0" i="0" u="none" strike="noStrike">
                        <a:solidFill>
                          <a:srgbClr val="000000"/>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12700" cmpd="sng">
                      <a:solidFill>
                        <a:srgbClr val="00386B"/>
                      </a:solidFill>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563873"/>
                  </a:ext>
                </a:extLst>
              </a:tr>
              <a:tr h="48148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479</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b"/>
                      <a:r>
                        <a:rPr lang="en-US" sz="1200" u="none" strike="noStrike">
                          <a:effectLst/>
                          <a:latin typeface="Avenir Book" panose="02000503020000020003"/>
                        </a:rPr>
                        <a:t>Hospital-Wide, 30-Day, All-Cause Unplanned Readmission (HWR) Rate for the MIPS Groups</a:t>
                      </a:r>
                      <a:endParaRPr lang="en-US" sz="1200" b="0" i="0" u="none" strike="noStrike">
                        <a:solidFill>
                          <a:srgbClr val="000000"/>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731839"/>
                  </a:ext>
                </a:extLst>
              </a:tr>
              <a:tr h="260718">
                <a:tc>
                  <a:txBody>
                    <a:bodyPr/>
                    <a:lstStyle/>
                    <a:p>
                      <a:pPr algn="ctr" fontAlgn="b"/>
                      <a:r>
                        <a:rPr lang="en-US" sz="1200" u="none" strike="noStrike">
                          <a:effectLst/>
                          <a:latin typeface="Avenir Book" panose="02000503020000020003"/>
                        </a:rPr>
                        <a:t>236</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p>
                      <a:pPr algn="l" fontAlgn="b"/>
                      <a:r>
                        <a:rPr lang="en-US" sz="1200" u="none" strike="noStrike">
                          <a:effectLst/>
                          <a:latin typeface="Avenir Book" panose="02000503020000020003"/>
                        </a:rPr>
                        <a:t>Controlling High Blood Pressure</a:t>
                      </a:r>
                      <a:endParaRPr lang="en-US" sz="1200" b="0" i="0" u="none" strike="noStrike">
                        <a:solidFill>
                          <a:srgbClr val="000000"/>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972511424"/>
                  </a:ext>
                </a:extLst>
              </a:tr>
              <a:tr h="260718">
                <a:tc>
                  <a:txBody>
                    <a:bodyPr/>
                    <a:lstStyle/>
                    <a:p>
                      <a:pPr algn="ctr" fontAlgn="b"/>
                      <a:r>
                        <a:rPr lang="en-US" sz="1200" u="none" strike="noStrike">
                          <a:effectLst/>
                          <a:latin typeface="Avenir Book" panose="02000503020000020003"/>
                        </a:rPr>
                        <a:t>1</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a:effectLst/>
                          <a:latin typeface="Avenir Book" panose="02000503020000020003"/>
                        </a:rPr>
                        <a:t>Diabetes: Glycemic Status Assessment Greater Than 9%</a:t>
                      </a:r>
                      <a:endParaRPr lang="en-US" sz="1200" b="0" i="0" u="none" strike="noStrike">
                        <a:solidFill>
                          <a:srgbClr val="000000"/>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5351990"/>
                  </a:ext>
                </a:extLst>
              </a:tr>
              <a:tr h="702249">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492</a:t>
                      </a:r>
                      <a:endParaRPr lang="en-US" sz="1200" b="0" i="0" u="none" strike="noStrike">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b"/>
                      <a:r>
                        <a:rPr lang="en-US" sz="1200" u="none" strike="noStrike">
                          <a:effectLst/>
                          <a:latin typeface="Avenir Book" panose="02000503020000020003"/>
                        </a:rPr>
                        <a:t>Risk-Standardized Acute Cardiovascular-Related Hospital Admission Rates for Patients with Heart Failure within the Merit-based Incentive Payment System (MIPS)</a:t>
                      </a:r>
                      <a:endParaRPr lang="en-US" sz="1200" b="0" i="0" u="none" strike="noStrike">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extLst>
                  <a:ext uri="{0D108BD9-81ED-4DB2-BD59-A6C34878D82A}">
                    <a16:rowId xmlns:a16="http://schemas.microsoft.com/office/drawing/2014/main" val="431154048"/>
                  </a:ext>
                </a:extLst>
              </a:tr>
              <a:tr h="260718">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112</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ctr"/>
                      <a:r>
                        <a:rPr lang="en-US" sz="1200" u="none" strike="noStrike">
                          <a:effectLst/>
                          <a:latin typeface="Avenir Book" panose="02000503020000020003"/>
                        </a:rPr>
                        <a:t>Breast Cancer Screening</a:t>
                      </a:r>
                      <a:endParaRPr lang="en-US" sz="1200" b="0" i="0" u="none" strike="noStrike">
                        <a:solidFill>
                          <a:srgbClr val="467886"/>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342078"/>
                  </a:ext>
                </a:extLst>
              </a:tr>
              <a:tr h="48148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226</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b"/>
                      <a:r>
                        <a:rPr lang="en-US" sz="1200" u="none" strike="noStrike">
                          <a:effectLst/>
                          <a:latin typeface="Avenir Book" panose="02000503020000020003"/>
                        </a:rPr>
                        <a:t>Preventive Care and Screening: Tobacco Use: Screening and Cessation Intervention,</a:t>
                      </a:r>
                      <a:endParaRPr lang="en-US" sz="1200" b="0" i="0" u="none" strike="noStrike">
                        <a:solidFill>
                          <a:srgbClr val="001D35"/>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0532093"/>
                  </a:ext>
                </a:extLst>
              </a:tr>
              <a:tr h="48148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134</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b"/>
                      <a:r>
                        <a:rPr lang="en-US" sz="1200" u="none" strike="noStrike">
                          <a:effectLst/>
                          <a:latin typeface="Avenir Book" panose="02000503020000020003"/>
                        </a:rPr>
                        <a:t>Preventive Care and Screening: Screening for Depression and Follow-Up Plan</a:t>
                      </a:r>
                      <a:endParaRPr lang="en-US" sz="1200" b="0" i="0" u="none" strike="noStrike">
                        <a:solidFill>
                          <a:srgbClr val="001D35"/>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0956384"/>
                  </a:ext>
                </a:extLst>
              </a:tr>
              <a:tr h="260718">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318</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b"/>
                      <a:r>
                        <a:rPr lang="en-US" sz="1200" u="none" strike="noStrike">
                          <a:effectLst/>
                          <a:latin typeface="Avenir Book" panose="02000503020000020003"/>
                        </a:rPr>
                        <a:t>Falls: Screening for Future Fall Risk</a:t>
                      </a:r>
                      <a:endParaRPr lang="en-US" sz="1200" b="0" i="0" u="none" strike="noStrike">
                        <a:solidFill>
                          <a:srgbClr val="000000"/>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3175" cap="flat" cmpd="sng" algn="ctr">
                      <a:solidFill>
                        <a:srgbClr val="0038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903565"/>
                  </a:ext>
                </a:extLst>
              </a:tr>
              <a:tr h="260718">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1200" u="none" strike="noStrike">
                          <a:effectLst/>
                          <a:latin typeface="Avenir Book" panose="02000503020000020003"/>
                        </a:rPr>
                        <a:t>113</a:t>
                      </a:r>
                      <a:endParaRPr lang="en-US" sz="1200" b="0" i="0" u="none" strike="noStrike">
                        <a:solidFill>
                          <a:srgbClr val="000000"/>
                        </a:solidFill>
                        <a:effectLst/>
                        <a:latin typeface="Avenir Book" panose="02000503020000020003"/>
                      </a:endParaRPr>
                    </a:p>
                  </a:txBody>
                  <a:tcPr marL="5712" marR="5712" marT="5712" marB="0" anchor="ctr">
                    <a:lnL w="12700" cmpd="sng">
                      <a:solidFill>
                        <a:srgbClr val="00386B"/>
                      </a:solidFill>
                    </a:lnL>
                    <a:lnR w="12700" cap="flat" cmpd="sng" algn="ctr">
                      <a:solidFill>
                        <a:srgbClr val="00386B"/>
                      </a:solidFill>
                      <a:prstDash val="solid"/>
                      <a:round/>
                      <a:headEnd type="none" w="med" len="med"/>
                      <a:tailEnd type="none" w="med" len="med"/>
                    </a:lnR>
                    <a:lnT w="3175" cap="flat" cmpd="sng" algn="ctr">
                      <a:solidFill>
                        <a:srgbClr val="00386B"/>
                      </a:solidFill>
                      <a:prstDash val="solid"/>
                      <a:round/>
                      <a:headEnd type="none" w="med" len="med"/>
                      <a:tailEnd type="none" w="med" len="med"/>
                    </a:lnT>
                    <a:lnB w="12700" cmpd="sng">
                      <a:solidFill>
                        <a:srgbClr val="00386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l" fontAlgn="ctr"/>
                      <a:r>
                        <a:rPr lang="en-US" sz="1200" u="none" strike="noStrike">
                          <a:effectLst/>
                          <a:latin typeface="Avenir Book" panose="02000503020000020003"/>
                        </a:rPr>
                        <a:t>Colorectal Cancer Screening</a:t>
                      </a:r>
                      <a:endParaRPr lang="en-US" sz="1200" b="0" i="0" u="none" strike="noStrike">
                        <a:solidFill>
                          <a:srgbClr val="467886"/>
                        </a:solidFill>
                        <a:effectLst/>
                        <a:latin typeface="Avenir Book" panose="02000503020000020003"/>
                      </a:endParaRPr>
                    </a:p>
                  </a:txBody>
                  <a:tcPr marL="184442" marR="5712" marT="5712" marB="0" anchor="ctr">
                    <a:lnL w="12700" cap="flat" cmpd="sng" algn="ctr">
                      <a:solidFill>
                        <a:srgbClr val="00386B"/>
                      </a:solidFill>
                      <a:prstDash val="solid"/>
                      <a:round/>
                      <a:headEnd type="none" w="med" len="med"/>
                      <a:tailEnd type="none" w="med" len="med"/>
                    </a:lnL>
                    <a:lnR w="12700" cmpd="sng">
                      <a:solidFill>
                        <a:srgbClr val="00386B"/>
                      </a:solidFill>
                    </a:lnR>
                    <a:lnT w="3175" cap="flat" cmpd="sng" algn="ctr">
                      <a:solidFill>
                        <a:srgbClr val="00386B"/>
                      </a:solidFill>
                      <a:prstDash val="solid"/>
                      <a:round/>
                      <a:headEnd type="none" w="med" len="med"/>
                      <a:tailEnd type="none" w="med" len="med"/>
                    </a:lnT>
                    <a:lnB w="12700" cmpd="sng">
                      <a:solidFill>
                        <a:srgbClr val="00386B"/>
                      </a:solidFill>
                    </a:lnB>
                    <a:lnTlToBr w="12700" cmpd="sng">
                      <a:noFill/>
                      <a:prstDash val="solid"/>
                    </a:lnTlToBr>
                    <a:lnBlToTr w="12700" cmpd="sng">
                      <a:noFill/>
                      <a:prstDash val="solid"/>
                    </a:lnBlToTr>
                    <a:noFill/>
                  </a:tcPr>
                </a:tc>
                <a:extLst>
                  <a:ext uri="{0D108BD9-81ED-4DB2-BD59-A6C34878D82A}">
                    <a16:rowId xmlns:a16="http://schemas.microsoft.com/office/drawing/2014/main" val="3062371017"/>
                  </a:ext>
                </a:extLst>
              </a:tr>
            </a:tbl>
          </a:graphicData>
        </a:graphic>
      </p:graphicFrame>
      <p:sp>
        <p:nvSpPr>
          <p:cNvPr id="2" name="TextBox 1">
            <a:extLst>
              <a:ext uri="{FF2B5EF4-FFF2-40B4-BE49-F238E27FC236}">
                <a16:creationId xmlns:a16="http://schemas.microsoft.com/office/drawing/2014/main" id="{1D578DB7-7F37-FD1B-229C-6D02698765D7}"/>
              </a:ext>
            </a:extLst>
          </p:cNvPr>
          <p:cNvSpPr txBox="1"/>
          <p:nvPr/>
        </p:nvSpPr>
        <p:spPr>
          <a:xfrm>
            <a:off x="387627" y="5199583"/>
            <a:ext cx="4603474" cy="461665"/>
          </a:xfrm>
          <a:prstGeom prst="rect">
            <a:avLst/>
          </a:prstGeom>
          <a:noFill/>
        </p:spPr>
        <p:txBody>
          <a:bodyPr wrap="square" rtlCol="0">
            <a:spAutoFit/>
          </a:bodyPr>
          <a:lstStyle/>
          <a:p>
            <a:pPr lvl="1"/>
            <a:r>
              <a:rPr lang="en-US" sz="1200"/>
              <a:t>*</a:t>
            </a:r>
            <a:r>
              <a:rPr lang="en-US" sz="1200" i="1"/>
              <a:t>From the 2025 QPP Experience Report Utilizing 2023 Performance Year Data</a:t>
            </a:r>
          </a:p>
        </p:txBody>
      </p:sp>
    </p:spTree>
    <p:extLst>
      <p:ext uri="{BB962C8B-B14F-4D97-AF65-F5344CB8AC3E}">
        <p14:creationId xmlns:p14="http://schemas.microsoft.com/office/powerpoint/2010/main" val="576363412"/>
      </p:ext>
    </p:extLst>
  </p:cSld>
  <p:clrMapOvr>
    <a:masterClrMapping/>
  </p:clrMapOvr>
</p:sld>
</file>

<file path=ppt/theme/theme1.xml><?xml version="1.0" encoding="utf-8"?>
<a:theme xmlns:a="http://schemas.openxmlformats.org/drawingml/2006/main" name="Advocacy">
  <a:themeElements>
    <a:clrScheme name="ACC Colors">
      <a:dk1>
        <a:srgbClr val="000000"/>
      </a:dk1>
      <a:lt1>
        <a:srgbClr val="FFFFFF"/>
      </a:lt1>
      <a:dk2>
        <a:srgbClr val="00284D"/>
      </a:dk2>
      <a:lt2>
        <a:srgbClr val="BEB9B3"/>
      </a:lt2>
      <a:accent1>
        <a:srgbClr val="00A0DD"/>
      </a:accent1>
      <a:accent2>
        <a:srgbClr val="005698"/>
      </a:accent2>
      <a:accent3>
        <a:srgbClr val="A4297C"/>
      </a:accent3>
      <a:accent4>
        <a:srgbClr val="069CAD"/>
      </a:accent4>
      <a:accent5>
        <a:srgbClr val="E9B33C"/>
      </a:accent5>
      <a:accent6>
        <a:srgbClr val="921E28"/>
      </a:accent6>
      <a:hlink>
        <a:srgbClr val="007DB8"/>
      </a:hlink>
      <a:folHlink>
        <a:srgbClr val="A428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49B49919D5B54184960948B077C992" ma:contentTypeVersion="18" ma:contentTypeDescription="Create a new document." ma:contentTypeScope="" ma:versionID="5227b5a91f2732f9573f4cab9bbce35b">
  <xsd:schema xmlns:xsd="http://www.w3.org/2001/XMLSchema" xmlns:xs="http://www.w3.org/2001/XMLSchema" xmlns:p="http://schemas.microsoft.com/office/2006/metadata/properties" xmlns:ns2="eae4b25f-e11e-4fde-83fa-99fa03b95bbb" xmlns:ns3="a7c2df03-2c57-4563-bd1b-d20ca5577cf1" xmlns:ns4="40869387-848c-4cc9-9063-9ec0841ce0fd" targetNamespace="http://schemas.microsoft.com/office/2006/metadata/properties" ma:root="true" ma:fieldsID="0d6d49a5817b95ae5c25e294eb13ba06" ns2:_="" ns3:_="" ns4:_="">
    <xsd:import namespace="eae4b25f-e11e-4fde-83fa-99fa03b95bbb"/>
    <xsd:import namespace="a7c2df03-2c57-4563-bd1b-d20ca5577cf1"/>
    <xsd:import namespace="40869387-848c-4cc9-9063-9ec0841ce0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4:SharedWithUsers" minOccurs="0"/>
                <xsd:element ref="ns4: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4b25f-e11e-4fde-83fa-99fa03b95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574A17-23DB-49E4-B13B-09380A731341}" ma:internalName="TaxCatchAll" ma:showField="CatchAllData" ma:web="{40869387-848c-4cc9-9063-9ec0841ce0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869387-848c-4cc9-9063-9ec0841ce0f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7c2df03-2c57-4563-bd1b-d20ca5577cf1" xsi:nil="true"/>
    <lcf76f155ced4ddcb4097134ff3c332f xmlns="eae4b25f-e11e-4fde-83fa-99fa03b95bb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C080B1-7DBD-4CE8-B9D5-53FA0C8A4706}"/>
</file>

<file path=customXml/itemProps2.xml><?xml version="1.0" encoding="utf-8"?>
<ds:datastoreItem xmlns:ds="http://schemas.openxmlformats.org/officeDocument/2006/customXml" ds:itemID="{9B1E4653-F339-4149-9397-59FB5E88345C}">
  <ds:schemaRefs>
    <ds:schemaRef ds:uri="a7c2df03-2c57-4563-bd1b-d20ca5577cf1"/>
    <ds:schemaRef ds:uri="eae4b25f-e11e-4fde-83fa-99fa03b95bbb"/>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40869387-848c-4cc9-9063-9ec0841ce0fd"/>
  </ds:schemaRefs>
</ds:datastoreItem>
</file>

<file path=customXml/itemProps3.xml><?xml version="1.0" encoding="utf-8"?>
<ds:datastoreItem xmlns:ds="http://schemas.openxmlformats.org/officeDocument/2006/customXml" ds:itemID="{1A919455-9002-4464-9405-651CC08010AF}">
  <ds:schemaRefs>
    <ds:schemaRef ds:uri="http://schemas.microsoft.com/sharepoint/v3/contenttype/forms"/>
  </ds:schemaRefs>
</ds:datastoreItem>
</file>

<file path=docMetadata/LabelInfo.xml><?xml version="1.0" encoding="utf-8"?>
<clbl:labelList xmlns:clbl="http://schemas.microsoft.com/office/2020/mipLabelMetadata">
  <clbl:label id="{bdf854f3-a6c3-4c69-b46c-68dc94dbd55b}" enabled="0" method="" siteId="{bdf854f3-a6c3-4c69-b46c-68dc94dbd55b}" removed="1"/>
</clbl:labelList>
</file>

<file path=docProps/app.xml><?xml version="1.0" encoding="utf-8"?>
<Properties xmlns="http://schemas.openxmlformats.org/officeDocument/2006/extended-properties" xmlns:vt="http://schemas.openxmlformats.org/officeDocument/2006/docPropsVTypes">
  <TotalTime>8</TotalTime>
  <Words>1863</Words>
  <Application>Microsoft Office PowerPoint</Application>
  <PresentationFormat>Widescreen</PresentationFormat>
  <Paragraphs>217</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Narrow</vt:lpstr>
      <vt:lpstr>Arial</vt:lpstr>
      <vt:lpstr>Avenir Book</vt:lpstr>
      <vt:lpstr>Calibri</vt:lpstr>
      <vt:lpstr>Franklin Gothic Book</vt:lpstr>
      <vt:lpstr>Playfair Display</vt:lpstr>
      <vt:lpstr>Advocacy</vt:lpstr>
      <vt:lpstr>Ambulatory Specialty Model (ASM) For Heart Failure</vt:lpstr>
      <vt:lpstr>ASM For Heart Failure:  What is it?</vt:lpstr>
      <vt:lpstr>ASM For Heart Failure:  Objectives</vt:lpstr>
      <vt:lpstr>ASM For Heart Failure: Time Period and Implementation Schedule</vt:lpstr>
      <vt:lpstr>ASM For Heart Failure:  Mandatory Geographic Areas</vt:lpstr>
      <vt:lpstr>ASM For Heart Failure: Participant Criteria</vt:lpstr>
      <vt:lpstr>ASM For Heart Failure: Performance Assessment</vt:lpstr>
      <vt:lpstr>ASM for Heart Failure: Quality Measures</vt:lpstr>
      <vt:lpstr>Current MIPS Participation* Top 10 Reported Measures (CV Specialties) in 2023</vt:lpstr>
      <vt:lpstr>Current Quality Measure Participation*</vt:lpstr>
      <vt:lpstr>ASM For Heart Failure:  Quality Measures Considerations</vt:lpstr>
      <vt:lpstr>ASM For Heart Failure: HF Episode Cost Measure – Medicare-Covered Services</vt:lpstr>
      <vt:lpstr>ASM For Heart Failure: Patient Attribution to Individual Clinician</vt:lpstr>
      <vt:lpstr>HF Episode Cost Measure: Considerations</vt:lpstr>
      <vt:lpstr>ASM For Heart Failure: Improvement Activities</vt:lpstr>
      <vt:lpstr>ASM For Heart Failure: Promoting Interoperability Conditions</vt:lpstr>
      <vt:lpstr>ASM for Heart Failure:  Final Score Methodology</vt:lpstr>
      <vt:lpstr>PowerPoint Presentation</vt:lpstr>
      <vt:lpstr>ASM For Heart Failure: Eligible Waivers</vt:lpstr>
      <vt:lpstr>ASM For Heart Failure: Readiness Checklist </vt:lpstr>
      <vt:lpstr>ASM For Heart Failure: Model and Policy Improvements</vt:lpstr>
      <vt:lpstr>ASM For Heart Failure: Visit ACC.org 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Wong</dc:creator>
  <cp:lastModifiedBy>Henry McCants</cp:lastModifiedBy>
  <cp:revision>1</cp:revision>
  <dcterms:created xsi:type="dcterms:W3CDTF">2022-10-14T12:15:33Z</dcterms:created>
  <dcterms:modified xsi:type="dcterms:W3CDTF">2026-01-13T16:45:29Z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0x0101003E49B49919D5B54184960948B077C992</vt:lpwstr>
  </property>
  <property fmtid="{D5CDD505-2E9C-101B-9397-08002B2CF9AE}" pid="3" name="MediaServiceImageTags">
    <vt:lpwstr/>
  </property>
</Properties>
</file>