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7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9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0393-732F-8746-9268-C5816FB73EEB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4C2B-3735-374F-BA38-DA03F531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1D03C3-5F02-0748-965F-7F5703C3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CA116C-555F-414C-B909-A754179D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lectronics, device, circuit&#10;&#10;Description automatically generated">
            <a:extLst>
              <a:ext uri="{FF2B5EF4-FFF2-40B4-BE49-F238E27FC236}">
                <a16:creationId xmlns:a16="http://schemas.microsoft.com/office/drawing/2014/main" id="{CA210A75-60B7-4742-A256-2C167FFA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3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Leibowitz</dc:creator>
  <cp:lastModifiedBy>Caroline Leibowitz</cp:lastModifiedBy>
  <cp:revision>2</cp:revision>
  <dcterms:created xsi:type="dcterms:W3CDTF">2020-10-28T17:32:05Z</dcterms:created>
  <dcterms:modified xsi:type="dcterms:W3CDTF">2020-10-28T17:33:24Z</dcterms:modified>
</cp:coreProperties>
</file>