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ECB733"/>
    <a:srgbClr val="10315A"/>
    <a:srgbClr val="C0A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9"/>
    <p:restoredTop sz="94632"/>
  </p:normalViewPr>
  <p:slideViewPr>
    <p:cSldViewPr>
      <p:cViewPr varScale="1">
        <p:scale>
          <a:sx n="28" d="100"/>
          <a:sy n="28" d="100"/>
        </p:scale>
        <p:origin x="632" y="688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34" y="1"/>
            <a:ext cx="11947563" cy="19202400"/>
          </a:xfrm>
          <a:prstGeom prst="rect">
            <a:avLst/>
          </a:prstGeom>
          <a:solidFill>
            <a:srgbClr val="ECB733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1135" y="2598097"/>
            <a:ext cx="10487393" cy="831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>
              <a:lnSpc>
                <a:spcPct val="90000"/>
              </a:lnSpc>
            </a:pPr>
            <a:endParaRPr lang="en-US" altLang="en-US" sz="567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>
              <a:lnSpc>
                <a:spcPct val="90000"/>
              </a:lnSpc>
            </a:pP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altLang="en-US" sz="2357" b="1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Author*, Author* </a:t>
            </a:r>
          </a:p>
          <a:p>
            <a:r>
              <a:rPr lang="en-US" altLang="en-US" sz="2357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051B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4"/>
            <a:ext cx="8011871" cy="409996"/>
            <a:chOff x="6895" y="4320"/>
            <a:chExt cx="5904" cy="464"/>
          </a:xfrm>
          <a:solidFill>
            <a:schemeClr val="accent2">
              <a:lumMod val="50000"/>
            </a:schemeClr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784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8" y="4378"/>
              <a:ext cx="11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0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1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2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3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051B35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" y="4358"/>
              <a:ext cx="1324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0326" y="15420863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chemeClr val="accent2">
              <a:lumMod val="50000"/>
            </a:schemeClr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542" y="675791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0" y="4378"/>
              <a:ext cx="1618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51B35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ECB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6" y="4392"/>
              <a:ext cx="2915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Tony Ciccolella</cp:lastModifiedBy>
  <cp:revision>79</cp:revision>
  <dcterms:created xsi:type="dcterms:W3CDTF">2003-11-21T20:29:19Z</dcterms:created>
  <dcterms:modified xsi:type="dcterms:W3CDTF">2019-12-17T04:04:28Z</dcterms:modified>
</cp:coreProperties>
</file>