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C438D"/>
    <a:srgbClr val="3A1549"/>
    <a:srgbClr val="892351"/>
    <a:srgbClr val="B7167B"/>
    <a:srgbClr val="951D21"/>
    <a:srgbClr val="C0692A"/>
    <a:srgbClr val="8C7A3B"/>
    <a:srgbClr val="ECB733"/>
    <a:srgbClr val="10315A"/>
    <a:srgbClr val="C0A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5"/>
    <p:restoredTop sz="94632"/>
  </p:normalViewPr>
  <p:slideViewPr>
    <p:cSldViewPr>
      <p:cViewPr>
        <p:scale>
          <a:sx n="29" d="100"/>
          <a:sy n="29" d="100"/>
        </p:scale>
        <p:origin x="496" y="688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34" y="1"/>
            <a:ext cx="11947563" cy="19202400"/>
          </a:xfrm>
          <a:prstGeom prst="rect">
            <a:avLst/>
          </a:prstGeom>
          <a:solidFill>
            <a:srgbClr val="4C438D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1135" y="2598097"/>
            <a:ext cx="10487393" cy="831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>
              <a:lnSpc>
                <a:spcPct val="90000"/>
              </a:lnSpc>
            </a:pPr>
            <a:endParaRPr lang="en-US" altLang="en-US" sz="567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>
              <a:lnSpc>
                <a:spcPct val="90000"/>
              </a:lnSpc>
            </a:pP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altLang="en-US" sz="2357" b="1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Author*, Author* </a:t>
            </a:r>
          </a:p>
          <a:p>
            <a:r>
              <a:rPr lang="en-US" altLang="en-US" sz="2357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051B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4"/>
            <a:ext cx="8011871" cy="409996"/>
            <a:chOff x="6895" y="4320"/>
            <a:chExt cx="5904" cy="464"/>
          </a:xfrm>
          <a:solidFill>
            <a:schemeClr val="accent2">
              <a:lumMod val="50000"/>
            </a:schemeClr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784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8" y="4378"/>
              <a:ext cx="11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0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1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2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3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051B35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" y="4358"/>
              <a:ext cx="1324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0326" y="15420863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chemeClr val="accent2">
              <a:lumMod val="50000"/>
            </a:schemeClr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542" y="675791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4C43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4C438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4C43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0" y="4378"/>
              <a:ext cx="1618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51B35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4C43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6" y="4392"/>
              <a:ext cx="2915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CB01B3-4C4B-4342-9708-1F4A2A0A6713}"/>
              </a:ext>
            </a:extLst>
          </p:cNvPr>
          <p:cNvSpPr txBox="1"/>
          <p:nvPr/>
        </p:nvSpPr>
        <p:spPr>
          <a:xfrm>
            <a:off x="28437840" y="20436840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Tony Ciccolella</cp:lastModifiedBy>
  <cp:revision>86</cp:revision>
  <dcterms:created xsi:type="dcterms:W3CDTF">2003-11-21T20:29:19Z</dcterms:created>
  <dcterms:modified xsi:type="dcterms:W3CDTF">2019-12-17T03:45:39Z</dcterms:modified>
</cp:coreProperties>
</file>