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51D21"/>
    <a:srgbClr val="C0692A"/>
    <a:srgbClr val="8C7A3B"/>
    <a:srgbClr val="ECB733"/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5"/>
    <p:restoredTop sz="94632"/>
  </p:normalViewPr>
  <p:slideViewPr>
    <p:cSldViewPr>
      <p:cViewPr>
        <p:scale>
          <a:sx n="29" d="100"/>
          <a:sy n="29" d="100"/>
        </p:scale>
        <p:origin x="496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951D2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4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5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6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7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951D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951D2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951D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951D2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82</cp:revision>
  <dcterms:created xsi:type="dcterms:W3CDTF">2003-11-21T20:29:19Z</dcterms:created>
  <dcterms:modified xsi:type="dcterms:W3CDTF">2019-12-17T03:35:22Z</dcterms:modified>
</cp:coreProperties>
</file>