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51D21"/>
    <a:srgbClr val="C0692A"/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951D21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951D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951D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951D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951D2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82</cp:revision>
  <dcterms:created xsi:type="dcterms:W3CDTF">2003-11-21T20:29:19Z</dcterms:created>
  <dcterms:modified xsi:type="dcterms:W3CDTF">2019-12-17T03:35:22Z</dcterms:modified>
</cp:coreProperties>
</file>