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8"/>
  </p:notesMasterIdLst>
  <p:sldIdLst>
    <p:sldId id="258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569"/>
    <a:srgbClr val="008E8C"/>
    <a:srgbClr val="6A3D9C"/>
    <a:srgbClr val="245C60"/>
    <a:srgbClr val="B87011"/>
    <a:srgbClr val="36BDDB"/>
    <a:srgbClr val="A6B923"/>
    <a:srgbClr val="636619"/>
    <a:srgbClr val="909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49" autoAdjust="0"/>
    <p:restoredTop sz="94659"/>
  </p:normalViewPr>
  <p:slideViewPr>
    <p:cSldViewPr snapToGrid="0" snapToObjects="1">
      <p:cViewPr varScale="1">
        <p:scale>
          <a:sx n="146" d="100"/>
          <a:sy n="146" d="100"/>
        </p:scale>
        <p:origin x="19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AA3B-F16E-8042-9BD6-5BB808E29AB5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13A8-A861-8645-B07E-D6680F48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8444162" cy="781923"/>
          </a:xfrm>
        </p:spPr>
        <p:txBody>
          <a:bodyPr/>
          <a:lstStyle>
            <a:lvl1pPr algn="l">
              <a:defRPr>
                <a:solidFill>
                  <a:srgbClr val="245C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338831"/>
            <a:ext cx="8679521" cy="24965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555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041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9/28/18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9/28/18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41" y="1059201"/>
            <a:ext cx="8679521" cy="33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r" defTabSz="457200" rtl="0" eaLnBrk="1" latinLnBrk="0" hangingPunct="1">
        <a:spcBef>
          <a:spcPct val="0"/>
        </a:spcBef>
        <a:buNone/>
        <a:defRPr sz="3600" b="1" i="0" kern="1200">
          <a:solidFill>
            <a:srgbClr val="0B5569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3999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21757" y="3643328"/>
            <a:ext cx="4260501" cy="1019731"/>
          </a:xfrm>
          <a:prstGeom prst="rect">
            <a:avLst/>
          </a:prstGeo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Arial Narrow" charset="0"/>
                <a:cs typeface="Arial Narrow" charset="0"/>
              </a:rPr>
              <a:t>Name of Presenter, MD, FACC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rial Narrow" charset="0"/>
                <a:cs typeface="Arial Narrow" charset="0"/>
              </a:rPr>
              <a:t>Institution Name Arial Narrow Regular White</a:t>
            </a:r>
            <a:br>
              <a:rPr lang="en-US" sz="1100" dirty="0">
                <a:solidFill>
                  <a:schemeClr val="bg1"/>
                </a:solidFill>
                <a:latin typeface="Arial Narrow" charset="0"/>
                <a:cs typeface="Arial Narrow" charset="0"/>
              </a:rPr>
            </a:br>
            <a:r>
              <a:rPr lang="en-US" sz="1100" dirty="0">
                <a:solidFill>
                  <a:schemeClr val="bg1"/>
                </a:solidFill>
                <a:latin typeface="Arial Narrow" charset="0"/>
                <a:cs typeface="Arial Narrow" charset="0"/>
              </a:rPr>
              <a:t>Presenter Twitter Handle</a:t>
            </a:r>
          </a:p>
          <a:p>
            <a:pPr marL="0" indent="0" algn="r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  <a:latin typeface="Arial Narrow" charset="0"/>
              <a:cs typeface="Arial Narrow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0743" y="120581"/>
            <a:ext cx="4544925" cy="344658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TITLE OF </a:t>
            </a:r>
            <a:br>
              <a:rPr 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</a:b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PRESENTATION IN </a:t>
            </a:r>
            <a:br>
              <a:rPr 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</a:b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UPPER CASE ARIAL NARROW BOLD WHITE</a:t>
            </a:r>
          </a:p>
        </p:txBody>
      </p:sp>
    </p:spTree>
    <p:extLst>
      <p:ext uri="{BB962C8B-B14F-4D97-AF65-F5344CB8AC3E}">
        <p14:creationId xmlns:p14="http://schemas.microsoft.com/office/powerpoint/2010/main" val="293914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8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8D8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343</TotalTime>
  <Words>15</Words>
  <Application>Microsoft Macintosh PowerPoint</Application>
  <PresentationFormat>On-screen Show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Brian Creamer</cp:lastModifiedBy>
  <cp:revision>83</cp:revision>
  <dcterms:created xsi:type="dcterms:W3CDTF">2010-04-12T23:12:02Z</dcterms:created>
  <dcterms:modified xsi:type="dcterms:W3CDTF">2018-09-28T15:02:27Z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